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media/media1.mp4" ContentType="video/unknown"/>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546056"/>
        </a:solidFill>
        <a:effectLst/>
        <a:uFillTx/>
        <a:latin typeface="+mn-lt"/>
        <a:ea typeface="+mn-ea"/>
        <a:cs typeface="+mn-cs"/>
        <a:sym typeface="Palatino"/>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546056"/>
        </a:solidFill>
        <a:effectLst/>
        <a:uFillTx/>
        <a:latin typeface="+mn-lt"/>
        <a:ea typeface="+mn-ea"/>
        <a:cs typeface="+mn-cs"/>
        <a:sym typeface="Palatino"/>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546056"/>
        </a:solidFill>
        <a:effectLst/>
        <a:uFillTx/>
        <a:latin typeface="+mn-lt"/>
        <a:ea typeface="+mn-ea"/>
        <a:cs typeface="+mn-cs"/>
        <a:sym typeface="Palatino"/>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546056"/>
        </a:solidFill>
        <a:effectLst/>
        <a:uFillTx/>
        <a:latin typeface="+mn-lt"/>
        <a:ea typeface="+mn-ea"/>
        <a:cs typeface="+mn-cs"/>
        <a:sym typeface="Palatino"/>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546056"/>
        </a:solidFill>
        <a:effectLst/>
        <a:uFillTx/>
        <a:latin typeface="+mn-lt"/>
        <a:ea typeface="+mn-ea"/>
        <a:cs typeface="+mn-cs"/>
        <a:sym typeface="Palatino"/>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546056"/>
        </a:solidFill>
        <a:effectLst/>
        <a:uFillTx/>
        <a:latin typeface="+mn-lt"/>
        <a:ea typeface="+mn-ea"/>
        <a:cs typeface="+mn-cs"/>
        <a:sym typeface="Palatino"/>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546056"/>
        </a:solidFill>
        <a:effectLst/>
        <a:uFillTx/>
        <a:latin typeface="+mn-lt"/>
        <a:ea typeface="+mn-ea"/>
        <a:cs typeface="+mn-cs"/>
        <a:sym typeface="Palatino"/>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546056"/>
        </a:solidFill>
        <a:effectLst/>
        <a:uFillTx/>
        <a:latin typeface="+mn-lt"/>
        <a:ea typeface="+mn-ea"/>
        <a:cs typeface="+mn-cs"/>
        <a:sym typeface="Palatino"/>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546056"/>
        </a:solidFill>
        <a:effectLst/>
        <a:uFillTx/>
        <a:latin typeface="+mn-lt"/>
        <a:ea typeface="+mn-ea"/>
        <a:cs typeface="+mn-cs"/>
        <a:sym typeface="Palatino"/>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ff">
        <a:fontRef idx="minor">
          <a:srgbClr val="7B867F">
            <a:alpha val="92000"/>
          </a:srgbClr>
        </a:fontRef>
        <a:srgbClr val="7B867F">
          <a:alpha val="92000"/>
        </a:srgbClr>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127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fill>
          <a:noFill/>
        </a:fill>
      </a:tcStyle>
    </a:wholeTbl>
    <a:band2H>
      <a:tcTxStyle b="def" i="def"/>
      <a:tcStyle>
        <a:tcBdr/>
        <a:fill>
          <a:solidFill>
            <a:srgbClr val="BFC0B3">
              <a:alpha val="30000"/>
            </a:srgbClr>
          </a:solidFill>
        </a:fill>
      </a:tcStyle>
    </a:band2H>
    <a:firstCol>
      <a:tcTxStyle b="on" i="off">
        <a:fontRef idx="minor">
          <a:srgbClr val="F5F5EA"/>
        </a:fontRef>
        <a:srgbClr val="F5F5EA"/>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127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fill>
          <a:noFill/>
        </a:fill>
      </a:tcStyle>
    </a:firstCol>
    <a:lastRow>
      <a:tcTxStyle b="on" i="off">
        <a:fontRef idx="minor">
          <a:srgbClr val="7B867F">
            <a:alpha val="92000"/>
          </a:srgbClr>
        </a:fontRef>
        <a:srgbClr val="7B867F">
          <a:alpha val="92000"/>
        </a:srgbClr>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254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fill>
          <a:noFill/>
        </a:fill>
      </a:tcStyle>
    </a:lastRow>
    <a:firstRow>
      <a:tcTxStyle b="on" i="off">
        <a:fontRef idx="minor">
          <a:srgbClr val="F5F5EA"/>
        </a:fontRef>
        <a:srgbClr val="F5F5EA"/>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127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fill>
          <a:noFill/>
        </a:fill>
      </a:tcStyle>
    </a:firstRow>
  </a:tblStyle>
  <a:tblStyle styleId="{C7B018BB-80A7-4F77-B60F-C8B233D01FF8}" styleName="">
    <a:tblBg/>
    <a:wholeTbl>
      <a:tcTxStyle b="on" i="off">
        <a:fontRef idx="minor">
          <a:srgbClr val="7B867F">
            <a:alpha val="92000"/>
          </a:srgbClr>
        </a:fontRef>
        <a:srgbClr val="7B867F">
          <a:alpha val="92000"/>
        </a:srgbClr>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fill>
          <a:noFill/>
        </a:fill>
      </a:tcStyle>
    </a:wholeTbl>
    <a:band2H>
      <a:tcTxStyle b="def" i="def"/>
      <a:tcStyle>
        <a:tcBdr/>
        <a:fill>
          <a:solidFill>
            <a:srgbClr val="BFC0B3">
              <a:alpha val="30000"/>
            </a:srgbClr>
          </a:solidFill>
        </a:fill>
      </a:tcStyle>
    </a:band2H>
    <a:firstCol>
      <a:tcTxStyle b="on" i="off">
        <a:fontRef idx="minor">
          <a:srgbClr val="F5F5EA"/>
        </a:fontRef>
        <a:srgbClr val="F5F5EA"/>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fill>
          <a:noFill/>
        </a:fill>
      </a:tcStyle>
    </a:firstCol>
    <a:lastRow>
      <a:tcTxStyle b="on" i="off">
        <a:fontRef idx="minor">
          <a:srgbClr val="F5F5EA"/>
        </a:fontRef>
        <a:srgbClr val="F5F5EA"/>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fill>
          <a:noFill/>
        </a:fill>
      </a:tcStyle>
    </a:lastRow>
    <a:firstRow>
      <a:tcTxStyle b="on" i="off">
        <a:fontRef idx="minor">
          <a:srgbClr val="F5F5EA"/>
        </a:fontRef>
        <a:srgbClr val="F5F5EA"/>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fill>
          <a:noFill/>
        </a:fill>
      </a:tcStyle>
    </a:firstRow>
  </a:tblStyle>
  <a:tblStyle styleId="{EEE7283C-3CF3-47DC-8721-378D4A62B228}" styleName="">
    <a:tblBg/>
    <a:wholeTbl>
      <a:tcTxStyle b="off" i="off">
        <a:fontRef idx="minor">
          <a:srgbClr val="546056"/>
        </a:fontRef>
        <a:srgbClr val="546056"/>
      </a:tcTxStyle>
      <a:tcStyle>
        <a:tcBdr>
          <a:left>
            <a:ln w="12700" cap="flat">
              <a:solidFill>
                <a:srgbClr val="B59660"/>
              </a:solidFill>
              <a:prstDash val="solid"/>
              <a:miter lim="400000"/>
            </a:ln>
          </a:left>
          <a:right>
            <a:ln w="12700" cap="flat">
              <a:solidFill>
                <a:srgbClr val="B59660"/>
              </a:solidFill>
              <a:prstDash val="solid"/>
              <a:miter lim="400000"/>
            </a:ln>
          </a:right>
          <a:top>
            <a:ln w="12700" cap="flat">
              <a:solidFill>
                <a:srgbClr val="B59660"/>
              </a:solidFill>
              <a:prstDash val="solid"/>
              <a:miter lim="400000"/>
            </a:ln>
          </a:top>
          <a:bottom>
            <a:ln w="12700" cap="flat">
              <a:solidFill>
                <a:srgbClr val="B59660"/>
              </a:solidFill>
              <a:prstDash val="solid"/>
              <a:miter lim="400000"/>
            </a:ln>
          </a:bottom>
          <a:insideH>
            <a:ln w="12700" cap="flat">
              <a:solidFill>
                <a:srgbClr val="B59660"/>
              </a:solidFill>
              <a:prstDash val="solid"/>
              <a:miter lim="400000"/>
            </a:ln>
          </a:insideH>
          <a:insideV>
            <a:ln w="12700" cap="flat">
              <a:solidFill>
                <a:srgbClr val="B59660"/>
              </a:solidFill>
              <a:prstDash val="solid"/>
              <a:miter lim="400000"/>
            </a:ln>
          </a:insideV>
        </a:tcBdr>
        <a:fill>
          <a:noFill/>
        </a:fill>
      </a:tcStyle>
    </a:wholeTbl>
    <a:band2H>
      <a:tcTxStyle b="def" i="def"/>
      <a:tcStyle>
        <a:tcBdr/>
        <a:fill>
          <a:solidFill>
            <a:srgbClr val="BFC0B3">
              <a:alpha val="30000"/>
            </a:srgbClr>
          </a:solidFill>
        </a:fill>
      </a:tcStyle>
    </a:band2H>
    <a:firstCol>
      <a:tcTxStyle b="on" i="off">
        <a:fontRef idx="minor">
          <a:srgbClr val="F5F5EA"/>
        </a:fontRef>
        <a:srgbClr val="F5F5E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546056"/>
        </a:fontRef>
        <a:srgbClr val="546056"/>
      </a:tcTxStyle>
      <a:tcStyle>
        <a:tcBdr>
          <a:left>
            <a:ln w="12700" cap="flat">
              <a:noFill/>
              <a:miter lim="400000"/>
            </a:ln>
          </a:left>
          <a:right>
            <a:ln w="12700" cap="flat">
              <a:noFill/>
              <a:miter lim="400000"/>
            </a:ln>
          </a:right>
          <a:top>
            <a:ln w="25400" cap="flat">
              <a:solidFill>
                <a:srgbClr val="B59660"/>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n" i="off">
        <a:fontRef idx="minor">
          <a:srgbClr val="F5F5EA"/>
        </a:fontRef>
        <a:srgbClr val="F5F5E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F821DB8-F4EB-4A41-A1BA-3FCAFE7338EE}" styleName="">
    <a:tblBg/>
    <a:wholeTbl>
      <a:tcTxStyle b="on" i="off">
        <a:fontRef idx="minor">
          <a:srgbClr val="7B867F">
            <a:alpha val="92000"/>
          </a:srgbClr>
        </a:fontRef>
        <a:srgbClr val="7B867F">
          <a:alpha val="92000"/>
        </a:srgbClr>
      </a:tcTxStyle>
      <a:tcStyle>
        <a:tcBdr>
          <a:left>
            <a:ln w="12700" cap="flat">
              <a:noFill/>
              <a:miter lim="400000"/>
            </a:ln>
          </a:left>
          <a:right>
            <a:ln w="12700" cap="flat">
              <a:noFill/>
              <a:miter lim="400000"/>
            </a:ln>
          </a:right>
          <a:top>
            <a:ln w="12700" cap="flat">
              <a:solidFill>
                <a:srgbClr val="070707">
                  <a:alpha val="50000"/>
                </a:srgbClr>
              </a:solidFill>
              <a:prstDash val="solid"/>
              <a:miter lim="400000"/>
            </a:ln>
          </a:top>
          <a:bottom>
            <a:ln w="12700" cap="flat">
              <a:solidFill>
                <a:srgbClr val="070707">
                  <a:alpha val="50000"/>
                </a:srgbClr>
              </a:solidFill>
              <a:prstDash val="solid"/>
              <a:miter lim="400000"/>
            </a:ln>
          </a:bottom>
          <a:insideH>
            <a:ln w="12700" cap="flat">
              <a:solidFill>
                <a:srgbClr val="070707">
                  <a:alpha val="50000"/>
                </a:srgbClr>
              </a:solidFill>
              <a:prstDash val="solid"/>
              <a:miter lim="400000"/>
            </a:ln>
          </a:insideH>
          <a:insideV>
            <a:ln w="12700" cap="flat">
              <a:noFill/>
              <a:miter lim="400000"/>
            </a:ln>
          </a:insideV>
        </a:tcBdr>
        <a:fill>
          <a:noFill/>
        </a:fill>
      </a:tcStyle>
    </a:wholeTbl>
    <a:band2H>
      <a:tcTxStyle b="def" i="def"/>
      <a:tcStyle>
        <a:tcBdr/>
        <a:fill>
          <a:solidFill>
            <a:srgbClr val="BFC0B3">
              <a:alpha val="30000"/>
            </a:srgbClr>
          </a:solidFill>
        </a:fill>
      </a:tcStyle>
    </a:band2H>
    <a:firstCol>
      <a:tcTxStyle b="on" i="off">
        <a:fontRef idx="minor">
          <a:srgbClr val="F5F5EA"/>
        </a:fontRef>
        <a:srgbClr val="F5F5EA"/>
      </a:tcTxStyle>
      <a:tcStyle>
        <a:tcBdr>
          <a:left>
            <a:ln w="12700" cap="flat">
              <a:solidFill>
                <a:srgbClr val="070707">
                  <a:alpha val="50000"/>
                </a:srgbClr>
              </a:solidFill>
              <a:prstDash val="solid"/>
              <a:miter lim="400000"/>
            </a:ln>
          </a:left>
          <a:right>
            <a:ln w="25400" cap="flat">
              <a:solidFill>
                <a:srgbClr val="070707">
                  <a:alpha val="50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070707">
                  <a:alpha val="50000"/>
                </a:srgbClr>
              </a:solidFill>
              <a:prstDash val="solid"/>
              <a:miter lim="400000"/>
            </a:ln>
          </a:insideV>
        </a:tcBdr>
        <a:fill>
          <a:solidFill>
            <a:srgbClr val="8F8E8A">
              <a:alpha val="80000"/>
            </a:srgbClr>
          </a:solidFill>
        </a:fill>
      </a:tcStyle>
    </a:firstCol>
    <a:lastRow>
      <a:tcTxStyle b="on" i="off">
        <a:fontRef idx="minor">
          <a:srgbClr val="F5F5EA"/>
        </a:fontRef>
        <a:srgbClr val="F5F5EA"/>
      </a:tcTxStyle>
      <a:tcStyle>
        <a:tcBdr>
          <a:left>
            <a:ln w="12700" cap="flat">
              <a:noFill/>
              <a:miter lim="400000"/>
            </a:ln>
          </a:left>
          <a:right>
            <a:ln w="12700" cap="flat">
              <a:noFill/>
              <a:miter lim="400000"/>
            </a:ln>
          </a:right>
          <a:top>
            <a:ln w="25400" cap="flat">
              <a:solidFill>
                <a:srgbClr val="070707">
                  <a:alpha val="50000"/>
                </a:srgbClr>
              </a:solidFill>
              <a:prstDash val="solid"/>
              <a:miter lim="400000"/>
            </a:ln>
          </a:top>
          <a:bottom>
            <a:ln w="12700" cap="flat">
              <a:solidFill>
                <a:srgbClr val="070707">
                  <a:alpha val="50000"/>
                </a:srgbClr>
              </a:solidFill>
              <a:prstDash val="solid"/>
              <a:miter lim="400000"/>
            </a:ln>
          </a:bottom>
          <a:insideH>
            <a:ln w="12700" cap="flat">
              <a:solidFill>
                <a:srgbClr val="070707">
                  <a:alpha val="50000"/>
                </a:srgbClr>
              </a:solidFill>
              <a:prstDash val="solid"/>
              <a:miter lim="400000"/>
            </a:ln>
          </a:insideH>
          <a:insideV>
            <a:ln w="12700" cap="flat">
              <a:noFill/>
              <a:miter lim="400000"/>
            </a:ln>
          </a:insideV>
        </a:tcBdr>
        <a:fill>
          <a:solidFill>
            <a:schemeClr val="accent2">
              <a:alpha val="90000"/>
            </a:schemeClr>
          </a:solidFill>
        </a:fill>
      </a:tcStyle>
    </a:lastRow>
    <a:firstRow>
      <a:tcTxStyle b="on" i="off">
        <a:fontRef idx="minor">
          <a:srgbClr val="F5F5EA"/>
        </a:fontRef>
        <a:srgbClr val="F5F5EA"/>
      </a:tcTxStyle>
      <a:tcStyle>
        <a:tcBdr>
          <a:left>
            <a:ln w="12700" cap="flat">
              <a:noFill/>
              <a:miter lim="400000"/>
            </a:ln>
          </a:left>
          <a:right>
            <a:ln w="12700" cap="flat">
              <a:noFill/>
              <a:miter lim="400000"/>
            </a:ln>
          </a:right>
          <a:top>
            <a:ln w="12700" cap="flat">
              <a:solidFill>
                <a:srgbClr val="070707">
                  <a:alpha val="50000"/>
                </a:srgbClr>
              </a:solidFill>
              <a:prstDash val="solid"/>
              <a:miter lim="400000"/>
            </a:ln>
          </a:top>
          <a:bottom>
            <a:ln w="25400" cap="flat">
              <a:solidFill>
                <a:srgbClr val="070707">
                  <a:alpha val="50000"/>
                </a:srgbClr>
              </a:solidFill>
              <a:prstDash val="solid"/>
              <a:miter lim="400000"/>
            </a:ln>
          </a:bottom>
          <a:insideH>
            <a:ln w="12700" cap="flat">
              <a:solidFill>
                <a:srgbClr val="070707">
                  <a:alpha val="50000"/>
                </a:srgbClr>
              </a:solidFill>
              <a:prstDash val="solid"/>
              <a:miter lim="400000"/>
            </a:ln>
          </a:insideH>
          <a:insideV>
            <a:ln w="12700" cap="flat">
              <a:noFill/>
              <a:miter lim="400000"/>
            </a:ln>
          </a:insideV>
        </a:tcBdr>
        <a:fill>
          <a:solidFill>
            <a:schemeClr val="accent2">
              <a:alpha val="90000"/>
            </a:schemeClr>
          </a:solidFill>
        </a:fill>
      </a:tcStyle>
    </a:firstRow>
  </a:tblStyle>
  <a:tblStyle styleId="{33BA23B1-9221-436E-865A-0063620EA4FD}" styleName="">
    <a:tblBg/>
    <a:wholeTbl>
      <a:tcTxStyle b="off" i="off">
        <a:fontRef idx="minor">
          <a:srgbClr val="546056"/>
        </a:fontRef>
        <a:srgbClr val="546056"/>
      </a:tcTxStyle>
      <a:tcStyle>
        <a:tcBdr>
          <a:left>
            <a:ln w="12700" cap="flat">
              <a:solidFill>
                <a:srgbClr val="474E49">
                  <a:alpha val="92000"/>
                </a:srgbClr>
              </a:solidFill>
              <a:prstDash val="solid"/>
              <a:miter lim="400000"/>
            </a:ln>
          </a:left>
          <a:right>
            <a:ln w="12700" cap="flat">
              <a:solidFill>
                <a:srgbClr val="474E49">
                  <a:alpha val="92000"/>
                </a:srgbClr>
              </a:solidFill>
              <a:prstDash val="solid"/>
              <a:miter lim="400000"/>
            </a:ln>
          </a:right>
          <a:top>
            <a:ln w="12700" cap="flat">
              <a:solidFill>
                <a:srgbClr val="474E49">
                  <a:alpha val="92000"/>
                </a:srgbClr>
              </a:solidFill>
              <a:prstDash val="solid"/>
              <a:miter lim="400000"/>
            </a:ln>
          </a:top>
          <a:bottom>
            <a:ln w="12700" cap="flat">
              <a:solidFill>
                <a:srgbClr val="474E49">
                  <a:alpha val="92000"/>
                </a:srgbClr>
              </a:solidFill>
              <a:prstDash val="solid"/>
              <a:miter lim="400000"/>
            </a:ln>
          </a:bottom>
          <a:insideH>
            <a:ln w="12700" cap="flat">
              <a:solidFill>
                <a:srgbClr val="474E49">
                  <a:alpha val="92000"/>
                </a:srgbClr>
              </a:solidFill>
              <a:prstDash val="solid"/>
              <a:miter lim="400000"/>
            </a:ln>
          </a:insideH>
          <a:insideV>
            <a:ln w="12700" cap="flat">
              <a:solidFill>
                <a:srgbClr val="474E49">
                  <a:alpha val="92000"/>
                </a:srgbClr>
              </a:solidFill>
              <a:prstDash val="solid"/>
              <a:miter lim="400000"/>
            </a:ln>
          </a:insideV>
        </a:tcBdr>
        <a:fill>
          <a:noFill/>
        </a:fill>
      </a:tcStyle>
    </a:wholeTbl>
    <a:band2H>
      <a:tcTxStyle b="def" i="def"/>
      <a:tcStyle>
        <a:tcBdr/>
        <a:fill>
          <a:solidFill>
            <a:srgbClr val="BFC0B3">
              <a:alpha val="30000"/>
            </a:srgbClr>
          </a:solidFill>
        </a:fill>
      </a:tcStyle>
    </a:band2H>
    <a:firstCol>
      <a:tcTxStyle b="on" i="off">
        <a:fontRef idx="minor">
          <a:srgbClr val="546056"/>
        </a:fontRef>
        <a:srgbClr val="546056"/>
      </a:tcTxStyle>
      <a:tcStyle>
        <a:tcBdr>
          <a:left>
            <a:ln w="12700" cap="flat">
              <a:solidFill>
                <a:srgbClr val="474E49">
                  <a:alpha val="92000"/>
                </a:srgbClr>
              </a:solidFill>
              <a:prstDash val="solid"/>
              <a:miter lim="400000"/>
            </a:ln>
          </a:left>
          <a:right>
            <a:ln w="12700" cap="flat">
              <a:solidFill>
                <a:srgbClr val="474E49">
                  <a:alpha val="92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C6E72">
              <a:alpha val="11000"/>
            </a:srgbClr>
          </a:solidFill>
        </a:fill>
      </a:tcStyle>
    </a:firstCol>
    <a:lastRow>
      <a:tcTxStyle b="on" i="off">
        <a:fontRef idx="minor">
          <a:srgbClr val="546056"/>
        </a:fontRef>
        <a:srgbClr val="546056"/>
      </a:tcTxStyle>
      <a:tcStyle>
        <a:tcBdr>
          <a:left>
            <a:ln w="12700" cap="flat">
              <a:noFill/>
              <a:miter lim="400000"/>
            </a:ln>
          </a:left>
          <a:right>
            <a:ln w="12700" cap="flat">
              <a:noFill/>
              <a:miter lim="400000"/>
            </a:ln>
          </a:right>
          <a:top>
            <a:ln w="12700" cap="flat">
              <a:solidFill>
                <a:srgbClr val="474E49">
                  <a:alpha val="92000"/>
                </a:srgbClr>
              </a:solidFill>
              <a:prstDash val="solid"/>
              <a:miter lim="400000"/>
            </a:ln>
          </a:top>
          <a:bottom>
            <a:ln w="12700" cap="flat">
              <a:solidFill>
                <a:srgbClr val="474E49">
                  <a:alpha val="92000"/>
                </a:srgbClr>
              </a:solidFill>
              <a:prstDash val="solid"/>
              <a:miter lim="400000"/>
            </a:ln>
          </a:bottom>
          <a:insideH>
            <a:ln w="12700" cap="flat">
              <a:noFill/>
              <a:miter lim="400000"/>
            </a:ln>
          </a:insideH>
          <a:insideV>
            <a:ln w="12700" cap="flat">
              <a:noFill/>
              <a:miter lim="400000"/>
            </a:ln>
          </a:insideV>
        </a:tcBdr>
        <a:fill>
          <a:no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solidFill>
                <a:srgbClr val="474E49">
                  <a:alpha val="92000"/>
                </a:srgbClr>
              </a:solidFill>
              <a:prstDash val="solid"/>
              <a:miter lim="400000"/>
            </a:ln>
          </a:top>
          <a:bottom>
            <a:ln w="12700" cap="flat">
              <a:solidFill>
                <a:srgbClr val="474E49">
                  <a:alpha val="92000"/>
                </a:srgbClr>
              </a:solidFill>
              <a:prstDash val="solid"/>
              <a:miter lim="400000"/>
            </a:ln>
          </a:bottom>
          <a:insideH>
            <a:ln w="12700" cap="flat">
              <a:noFill/>
              <a:miter lim="400000"/>
            </a:ln>
          </a:insideH>
          <a:insideV>
            <a:ln w="12700" cap="flat">
              <a:noFill/>
              <a:miter lim="400000"/>
            </a:ln>
          </a:insideV>
        </a:tcBdr>
        <a:fill>
          <a:solidFill>
            <a:srgbClr val="6C6E72">
              <a:alpha val="80000"/>
            </a:srgbClr>
          </a:solidFill>
        </a:fill>
      </a:tcStyle>
    </a:firstRow>
  </a:tblStyle>
  <a:tblStyle styleId="{2708684C-4D16-4618-839F-0558EEFCDFE6}" styleName="">
    <a:tblBg/>
    <a:wholeTbl>
      <a:tcTxStyle b="off" i="off">
        <a:fontRef idx="minor">
          <a:srgbClr val="546056"/>
        </a:fontRef>
        <a:srgbClr val="546056"/>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BFC0B3">
              <a:alpha val="30000"/>
            </a:srgbClr>
          </a:solidFill>
        </a:fill>
      </a:tcStyle>
    </a:band2H>
    <a:firstCol>
      <a:tcTxStyle b="on" i="off">
        <a:fontRef idx="minor">
          <a:srgbClr val="546056"/>
        </a:fontRef>
        <a:srgbClr val="546056"/>
      </a:tcTxStyle>
      <a:tcStyle>
        <a:tcBdr>
          <a:left>
            <a:ln w="12700" cap="flat">
              <a:noFill/>
              <a:miter lim="400000"/>
            </a:ln>
          </a:left>
          <a:right>
            <a:ln w="12700" cap="flat">
              <a:solidFill>
                <a:srgbClr val="000000"/>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000000"/>
              </a:solidFill>
              <a:custDash>
                <a:ds d="200000" sp="200000"/>
              </a:custDash>
              <a:miter lim="400000"/>
            </a:ln>
          </a:insideV>
        </a:tcBdr>
        <a:fill>
          <a:noFill/>
        </a:fill>
      </a:tcStyle>
    </a:firstCol>
    <a:lastRow>
      <a:tcTxStyle b="on" i="off">
        <a:fontRef idx="minor">
          <a:srgbClr val="546056"/>
        </a:fontRef>
        <a:srgbClr val="546056"/>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noFill/>
              <a:miter lim="400000"/>
            </a:ln>
          </a:insideV>
        </a:tcBdr>
        <a:fill>
          <a:noFill/>
        </a:fill>
      </a:tcStyle>
    </a:lastRow>
    <a:firstRow>
      <a:tcTxStyle b="on" i="off">
        <a:fontRef idx="minor">
          <a:srgbClr val="546056"/>
        </a:fontRef>
        <a:srgbClr val="546056"/>
      </a:tcTxStyle>
      <a:tcStyle>
        <a:tcBdr>
          <a:left>
            <a:ln w="12700" cap="flat">
              <a:noFill/>
              <a:miter lim="400000"/>
            </a:ln>
          </a:left>
          <a:right>
            <a:ln w="12700" cap="flat">
              <a:noFill/>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8" name="Shape 128"/>
          <p:cNvSpPr/>
          <p:nvPr>
            <p:ph type="sldImg"/>
          </p:nvPr>
        </p:nvSpPr>
        <p:spPr>
          <a:xfrm>
            <a:off x="1143000" y="685800"/>
            <a:ext cx="4572000" cy="3429000"/>
          </a:xfrm>
          <a:prstGeom prst="rect">
            <a:avLst/>
          </a:prstGeom>
        </p:spPr>
        <p:txBody>
          <a:bodyPr/>
          <a:lstStyle/>
          <a:p>
            <a:pPr/>
          </a:p>
        </p:txBody>
      </p:sp>
      <p:sp>
        <p:nvSpPr>
          <p:cNvPr id="129" name="Shape 12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647700" y="2095500"/>
            <a:ext cx="11709400" cy="2908300"/>
          </a:xfrm>
          <a:prstGeom prst="rect">
            <a:avLst/>
          </a:prstGeom>
        </p:spPr>
        <p:txBody>
          <a:bodyPr anchor="b"/>
          <a:lstStyle>
            <a:lvl1pPr algn="ctr">
              <a:defRPr>
                <a:solidFill>
                  <a:srgbClr val="546056"/>
                </a:solidFill>
              </a:defRPr>
            </a:lvl1pPr>
          </a:lstStyle>
          <a:p>
            <a:pPr/>
            <a:r>
              <a:t>Title Text</a:t>
            </a:r>
          </a:p>
        </p:txBody>
      </p:sp>
      <p:sp>
        <p:nvSpPr>
          <p:cNvPr id="12" name="Body Level One…"/>
          <p:cNvSpPr txBox="1"/>
          <p:nvPr>
            <p:ph type="body" sz="quarter" idx="1"/>
          </p:nvPr>
        </p:nvSpPr>
        <p:spPr>
          <a:xfrm>
            <a:off x="647700" y="5207000"/>
            <a:ext cx="11709400" cy="1397000"/>
          </a:xfrm>
          <a:prstGeom prst="rect">
            <a:avLst/>
          </a:prstGeom>
        </p:spPr>
        <p:txBody>
          <a:bodyPr anchor="t"/>
          <a:lstStyle>
            <a:lvl1pPr marL="0" indent="0" algn="ctr">
              <a:lnSpc>
                <a:spcPct val="110000"/>
              </a:lnSpc>
              <a:spcBef>
                <a:spcPts val="0"/>
              </a:spcBef>
              <a:buSzTx/>
              <a:buNone/>
              <a:defRPr i="1" sz="3200">
                <a:solidFill>
                  <a:srgbClr val="717D75"/>
                </a:solidFill>
                <a:latin typeface="Hoefler Text"/>
                <a:ea typeface="Hoefler Text"/>
                <a:cs typeface="Hoefler Text"/>
                <a:sym typeface="Hoefler Text"/>
              </a:defRPr>
            </a:lvl1pPr>
            <a:lvl2pPr marL="0" indent="0" algn="ctr">
              <a:lnSpc>
                <a:spcPct val="110000"/>
              </a:lnSpc>
              <a:spcBef>
                <a:spcPts val="0"/>
              </a:spcBef>
              <a:buSzTx/>
              <a:buNone/>
              <a:defRPr i="1" sz="3200">
                <a:solidFill>
                  <a:srgbClr val="717D75"/>
                </a:solidFill>
                <a:latin typeface="Hoefler Text"/>
                <a:ea typeface="Hoefler Text"/>
                <a:cs typeface="Hoefler Text"/>
                <a:sym typeface="Hoefler Text"/>
              </a:defRPr>
            </a:lvl2pPr>
            <a:lvl3pPr marL="0" indent="0" algn="ctr">
              <a:lnSpc>
                <a:spcPct val="110000"/>
              </a:lnSpc>
              <a:spcBef>
                <a:spcPts val="0"/>
              </a:spcBef>
              <a:buSzTx/>
              <a:buNone/>
              <a:defRPr i="1" sz="3200">
                <a:solidFill>
                  <a:srgbClr val="717D75"/>
                </a:solidFill>
                <a:latin typeface="Hoefler Text"/>
                <a:ea typeface="Hoefler Text"/>
                <a:cs typeface="Hoefler Text"/>
                <a:sym typeface="Hoefler Text"/>
              </a:defRPr>
            </a:lvl3pPr>
            <a:lvl4pPr marL="0" indent="0" algn="ctr">
              <a:lnSpc>
                <a:spcPct val="110000"/>
              </a:lnSpc>
              <a:spcBef>
                <a:spcPts val="0"/>
              </a:spcBef>
              <a:buSzTx/>
              <a:buNone/>
              <a:defRPr i="1" sz="3200">
                <a:solidFill>
                  <a:srgbClr val="717D75"/>
                </a:solidFill>
                <a:latin typeface="Hoefler Text"/>
                <a:ea typeface="Hoefler Text"/>
                <a:cs typeface="Hoefler Text"/>
                <a:sym typeface="Hoefler Text"/>
              </a:defRPr>
            </a:lvl4pPr>
            <a:lvl5pPr marL="0" indent="0" algn="ctr">
              <a:lnSpc>
                <a:spcPct val="110000"/>
              </a:lnSpc>
              <a:spcBef>
                <a:spcPts val="0"/>
              </a:spcBef>
              <a:buSzTx/>
              <a:buNone/>
              <a:defRPr i="1" sz="3200">
                <a:solidFill>
                  <a:srgbClr val="717D75"/>
                </a:solidFill>
                <a:latin typeface="Hoefler Text"/>
                <a:ea typeface="Hoefler Text"/>
                <a:cs typeface="Hoefler Text"/>
                <a:sym typeface="Hoefler Text"/>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5" name="Image"/>
          <p:cNvSpPr/>
          <p:nvPr>
            <p:ph type="pic" sz="quarter" idx="13"/>
          </p:nvPr>
        </p:nvSpPr>
        <p:spPr>
          <a:xfrm>
            <a:off x="6540500" y="4902200"/>
            <a:ext cx="5854700" cy="4241800"/>
          </a:xfrm>
          <a:prstGeom prst="rect">
            <a:avLst/>
          </a:prstGeom>
          <a:ln w="9525">
            <a:round/>
          </a:ln>
        </p:spPr>
        <p:txBody>
          <a:bodyPr lIns="91439" tIns="45719" rIns="91439" bIns="45719" anchor="t">
            <a:noAutofit/>
          </a:bodyPr>
          <a:lstStyle/>
          <a:p>
            <a:pPr/>
          </a:p>
        </p:txBody>
      </p:sp>
      <p:sp>
        <p:nvSpPr>
          <p:cNvPr id="96" name="Image"/>
          <p:cNvSpPr/>
          <p:nvPr>
            <p:ph type="pic" sz="quarter" idx="14"/>
          </p:nvPr>
        </p:nvSpPr>
        <p:spPr>
          <a:xfrm>
            <a:off x="6540500" y="641350"/>
            <a:ext cx="5854700" cy="4241800"/>
          </a:xfrm>
          <a:prstGeom prst="rect">
            <a:avLst/>
          </a:prstGeom>
          <a:ln w="9525">
            <a:round/>
          </a:ln>
        </p:spPr>
        <p:txBody>
          <a:bodyPr lIns="91439" tIns="45719" rIns="91439" bIns="45719" anchor="t">
            <a:noAutofit/>
          </a:bodyPr>
          <a:lstStyle/>
          <a:p>
            <a:pPr/>
          </a:p>
        </p:txBody>
      </p:sp>
      <p:sp>
        <p:nvSpPr>
          <p:cNvPr id="97" name="Image"/>
          <p:cNvSpPr/>
          <p:nvPr>
            <p:ph type="pic" sz="half" idx="15"/>
          </p:nvPr>
        </p:nvSpPr>
        <p:spPr>
          <a:xfrm>
            <a:off x="622300" y="622300"/>
            <a:ext cx="5892800" cy="8521700"/>
          </a:xfrm>
          <a:prstGeom prst="rect">
            <a:avLst/>
          </a:prstGeom>
          <a:ln w="9525">
            <a:round/>
          </a:ln>
        </p:spPr>
        <p:txBody>
          <a:bodyPr lIns="91439" tIns="45719" rIns="91439" bIns="45719" anchor="t">
            <a:noAutofit/>
          </a:bodyPr>
          <a:lstStyle/>
          <a:p>
            <a:pPr/>
          </a:p>
        </p:txBody>
      </p:sp>
      <p:sp>
        <p:nvSpPr>
          <p:cNvPr id="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5" name="–Johnny Appleseed"/>
          <p:cNvSpPr txBox="1"/>
          <p:nvPr>
            <p:ph type="body" sz="quarter" idx="13"/>
          </p:nvPr>
        </p:nvSpPr>
        <p:spPr>
          <a:xfrm>
            <a:off x="2044700" y="6642100"/>
            <a:ext cx="8902700" cy="635000"/>
          </a:xfrm>
          <a:prstGeom prst="rect">
            <a:avLst/>
          </a:prstGeom>
        </p:spPr>
        <p:txBody>
          <a:bodyPr anchor="t">
            <a:spAutoFit/>
          </a:bodyPr>
          <a:lstStyle>
            <a:lvl1pPr marL="0" indent="0" algn="ctr">
              <a:spcBef>
                <a:spcPts val="0"/>
              </a:spcBef>
              <a:buSzTx/>
              <a:buNone/>
              <a:defRPr i="1" sz="3200"/>
            </a:lvl1pPr>
          </a:lstStyle>
          <a:p>
            <a:pPr/>
            <a:r>
              <a:t>–Johnny Appleseed</a:t>
            </a:r>
          </a:p>
        </p:txBody>
      </p:sp>
      <p:sp>
        <p:nvSpPr>
          <p:cNvPr id="106" name="“Type a quote here”"/>
          <p:cNvSpPr txBox="1"/>
          <p:nvPr>
            <p:ph type="body" sz="quarter" idx="14"/>
          </p:nvPr>
        </p:nvSpPr>
        <p:spPr>
          <a:xfrm>
            <a:off x="2044700" y="4203700"/>
            <a:ext cx="8902700" cy="812800"/>
          </a:xfrm>
          <a:prstGeom prst="rect">
            <a:avLst/>
          </a:prstGeom>
        </p:spPr>
        <p:txBody>
          <a:bodyPr>
            <a:spAutoFit/>
          </a:bodyPr>
          <a:lstStyle>
            <a:lvl1pPr marL="0" indent="0" algn="ctr">
              <a:spcBef>
                <a:spcPts val="2400"/>
              </a:spcBef>
              <a:buSzTx/>
              <a:buNone/>
            </a:lvl1pPr>
          </a:lstStyle>
          <a:p>
            <a:pPr/>
            <a:r>
              <a:t>“Type a quote here” </a:t>
            </a:r>
          </a:p>
        </p:txBody>
      </p:sp>
      <p:sp>
        <p:nvSpPr>
          <p:cNvPr id="1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4"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sz="quarter" idx="13"/>
          </p:nvPr>
        </p:nvSpPr>
        <p:spPr>
          <a:xfrm>
            <a:off x="4457700" y="355600"/>
            <a:ext cx="4089400" cy="6045200"/>
          </a:xfrm>
          <a:prstGeom prst="rect">
            <a:avLst/>
          </a:prstGeom>
          <a:ln w="9525">
            <a:round/>
          </a:ln>
        </p:spPr>
        <p:txBody>
          <a:bodyPr lIns="91439" tIns="45719" rIns="91439" bIns="45719" anchor="t">
            <a:noAutofit/>
          </a:bodyPr>
          <a:lstStyle/>
          <a:p>
            <a:pPr/>
          </a:p>
        </p:txBody>
      </p:sp>
      <p:sp>
        <p:nvSpPr>
          <p:cNvPr id="21" name="Image"/>
          <p:cNvSpPr/>
          <p:nvPr>
            <p:ph type="pic" sz="quarter" idx="14"/>
          </p:nvPr>
        </p:nvSpPr>
        <p:spPr>
          <a:xfrm>
            <a:off x="8559800" y="355600"/>
            <a:ext cx="4089400" cy="6045200"/>
          </a:xfrm>
          <a:prstGeom prst="rect">
            <a:avLst/>
          </a:prstGeom>
          <a:ln w="9525">
            <a:round/>
          </a:ln>
        </p:spPr>
        <p:txBody>
          <a:bodyPr lIns="91439" tIns="45719" rIns="91439" bIns="45719" anchor="t">
            <a:noAutofit/>
          </a:bodyPr>
          <a:lstStyle/>
          <a:p>
            <a:pPr/>
          </a:p>
        </p:txBody>
      </p:sp>
      <p:sp>
        <p:nvSpPr>
          <p:cNvPr id="22" name="Image"/>
          <p:cNvSpPr/>
          <p:nvPr>
            <p:ph type="pic" sz="quarter" idx="15"/>
          </p:nvPr>
        </p:nvSpPr>
        <p:spPr>
          <a:xfrm>
            <a:off x="355600" y="355600"/>
            <a:ext cx="4089400" cy="6045200"/>
          </a:xfrm>
          <a:prstGeom prst="rect">
            <a:avLst/>
          </a:prstGeom>
          <a:ln w="9525">
            <a:round/>
          </a:ln>
        </p:spPr>
        <p:txBody>
          <a:bodyPr lIns="91439" tIns="45719" rIns="91439" bIns="45719" anchor="t">
            <a:noAutofit/>
          </a:bodyPr>
          <a:lstStyle/>
          <a:p>
            <a:pPr/>
          </a:p>
        </p:txBody>
      </p:sp>
      <p:sp>
        <p:nvSpPr>
          <p:cNvPr id="23" name="Title Text"/>
          <p:cNvSpPr txBox="1"/>
          <p:nvPr>
            <p:ph type="title"/>
          </p:nvPr>
        </p:nvSpPr>
        <p:spPr>
          <a:xfrm>
            <a:off x="647700" y="6794500"/>
            <a:ext cx="11709400" cy="1422400"/>
          </a:xfrm>
          <a:prstGeom prst="rect">
            <a:avLst/>
          </a:prstGeom>
        </p:spPr>
        <p:txBody>
          <a:bodyPr anchor="b"/>
          <a:lstStyle>
            <a:lvl1pPr algn="ctr">
              <a:defRPr>
                <a:solidFill>
                  <a:srgbClr val="546056"/>
                </a:solidFill>
              </a:defRPr>
            </a:lvl1pPr>
          </a:lstStyle>
          <a:p>
            <a:pPr/>
            <a:r>
              <a:t>Title Text</a:t>
            </a:r>
          </a:p>
        </p:txBody>
      </p:sp>
      <p:sp>
        <p:nvSpPr>
          <p:cNvPr id="24" name="Body Level One…"/>
          <p:cNvSpPr txBox="1"/>
          <p:nvPr>
            <p:ph type="body" sz="quarter" idx="1"/>
          </p:nvPr>
        </p:nvSpPr>
        <p:spPr>
          <a:xfrm>
            <a:off x="647700" y="8204200"/>
            <a:ext cx="11709400" cy="1282700"/>
          </a:xfrm>
          <a:prstGeom prst="rect">
            <a:avLst/>
          </a:prstGeom>
        </p:spPr>
        <p:txBody>
          <a:bodyPr anchor="t"/>
          <a:lstStyle>
            <a:lvl1pPr marL="0" indent="0" algn="ctr">
              <a:lnSpc>
                <a:spcPct val="110000"/>
              </a:lnSpc>
              <a:spcBef>
                <a:spcPts val="0"/>
              </a:spcBef>
              <a:buSzTx/>
              <a:buNone/>
              <a:defRPr i="1" sz="3200">
                <a:solidFill>
                  <a:srgbClr val="717D75"/>
                </a:solidFill>
                <a:latin typeface="Hoefler Text"/>
                <a:ea typeface="Hoefler Text"/>
                <a:cs typeface="Hoefler Text"/>
                <a:sym typeface="Hoefler Text"/>
              </a:defRPr>
            </a:lvl1pPr>
            <a:lvl2pPr marL="0" indent="0" algn="ctr">
              <a:lnSpc>
                <a:spcPct val="110000"/>
              </a:lnSpc>
              <a:spcBef>
                <a:spcPts val="0"/>
              </a:spcBef>
              <a:buSzTx/>
              <a:buNone/>
              <a:defRPr i="1" sz="3200">
                <a:solidFill>
                  <a:srgbClr val="717D75"/>
                </a:solidFill>
                <a:latin typeface="Hoefler Text"/>
                <a:ea typeface="Hoefler Text"/>
                <a:cs typeface="Hoefler Text"/>
                <a:sym typeface="Hoefler Text"/>
              </a:defRPr>
            </a:lvl2pPr>
            <a:lvl3pPr marL="0" indent="0" algn="ctr">
              <a:lnSpc>
                <a:spcPct val="110000"/>
              </a:lnSpc>
              <a:spcBef>
                <a:spcPts val="0"/>
              </a:spcBef>
              <a:buSzTx/>
              <a:buNone/>
              <a:defRPr i="1" sz="3200">
                <a:solidFill>
                  <a:srgbClr val="717D75"/>
                </a:solidFill>
                <a:latin typeface="Hoefler Text"/>
                <a:ea typeface="Hoefler Text"/>
                <a:cs typeface="Hoefler Text"/>
                <a:sym typeface="Hoefler Text"/>
              </a:defRPr>
            </a:lvl3pPr>
            <a:lvl4pPr marL="0" indent="0" algn="ctr">
              <a:lnSpc>
                <a:spcPct val="110000"/>
              </a:lnSpc>
              <a:spcBef>
                <a:spcPts val="0"/>
              </a:spcBef>
              <a:buSzTx/>
              <a:buNone/>
              <a:defRPr i="1" sz="3200">
                <a:solidFill>
                  <a:srgbClr val="717D75"/>
                </a:solidFill>
                <a:latin typeface="Hoefler Text"/>
                <a:ea typeface="Hoefler Text"/>
                <a:cs typeface="Hoefler Text"/>
                <a:sym typeface="Hoefler Text"/>
              </a:defRPr>
            </a:lvl4pPr>
            <a:lvl5pPr marL="0" indent="0" algn="ctr">
              <a:lnSpc>
                <a:spcPct val="110000"/>
              </a:lnSpc>
              <a:spcBef>
                <a:spcPts val="0"/>
              </a:spcBef>
              <a:buSzTx/>
              <a:buNone/>
              <a:defRPr i="1" sz="3200">
                <a:solidFill>
                  <a:srgbClr val="717D75"/>
                </a:solidFill>
                <a:latin typeface="Hoefler Text"/>
                <a:ea typeface="Hoefler Text"/>
                <a:cs typeface="Hoefler Text"/>
                <a:sym typeface="Hoefler Text"/>
              </a:defRPr>
            </a:lvl5pPr>
          </a:lstStyle>
          <a:p>
            <a:pPr/>
            <a:r>
              <a:t>Body Level One</a:t>
            </a:r>
          </a:p>
          <a:p>
            <a:pPr lvl="1"/>
            <a:r>
              <a:t>Body Level Two</a:t>
            </a:r>
          </a:p>
          <a:p>
            <a:pPr lvl="2"/>
            <a:r>
              <a:t>Body Level Three</a:t>
            </a:r>
          </a:p>
          <a:p>
            <a:pPr lvl="3"/>
            <a:r>
              <a:t>Body Level Four</a:t>
            </a:r>
          </a:p>
          <a:p>
            <a:pPr lvl="4"/>
            <a:r>
              <a:t>Body Level Five</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2" name="Image"/>
          <p:cNvSpPr/>
          <p:nvPr>
            <p:ph type="pic" idx="13"/>
          </p:nvPr>
        </p:nvSpPr>
        <p:spPr>
          <a:xfrm>
            <a:off x="368300" y="368300"/>
            <a:ext cx="12268200" cy="6045200"/>
          </a:xfrm>
          <a:prstGeom prst="rect">
            <a:avLst/>
          </a:prstGeom>
          <a:ln w="9525">
            <a:round/>
          </a:ln>
        </p:spPr>
        <p:txBody>
          <a:bodyPr lIns="91439" tIns="45719" rIns="91439" bIns="45719" anchor="t">
            <a:noAutofit/>
          </a:bodyPr>
          <a:lstStyle/>
          <a:p>
            <a:pPr/>
          </a:p>
        </p:txBody>
      </p:sp>
      <p:sp>
        <p:nvSpPr>
          <p:cNvPr id="33" name="Title Text"/>
          <p:cNvSpPr txBox="1"/>
          <p:nvPr>
            <p:ph type="title"/>
          </p:nvPr>
        </p:nvSpPr>
        <p:spPr>
          <a:xfrm>
            <a:off x="647700" y="6794500"/>
            <a:ext cx="11709400" cy="1422400"/>
          </a:xfrm>
          <a:prstGeom prst="rect">
            <a:avLst/>
          </a:prstGeom>
        </p:spPr>
        <p:txBody>
          <a:bodyPr anchor="b"/>
          <a:lstStyle>
            <a:lvl1pPr algn="ctr">
              <a:defRPr>
                <a:solidFill>
                  <a:srgbClr val="546056"/>
                </a:solidFill>
              </a:defRPr>
            </a:lvl1pPr>
          </a:lstStyle>
          <a:p>
            <a:pPr/>
            <a:r>
              <a:t>Title Text</a:t>
            </a:r>
          </a:p>
        </p:txBody>
      </p:sp>
      <p:sp>
        <p:nvSpPr>
          <p:cNvPr id="34" name="Body Level One…"/>
          <p:cNvSpPr txBox="1"/>
          <p:nvPr>
            <p:ph type="body" sz="quarter" idx="1"/>
          </p:nvPr>
        </p:nvSpPr>
        <p:spPr>
          <a:xfrm>
            <a:off x="647700" y="8204200"/>
            <a:ext cx="11709400" cy="1282700"/>
          </a:xfrm>
          <a:prstGeom prst="rect">
            <a:avLst/>
          </a:prstGeom>
        </p:spPr>
        <p:txBody>
          <a:bodyPr anchor="t"/>
          <a:lstStyle>
            <a:lvl1pPr marL="0" indent="0" algn="ctr">
              <a:lnSpc>
                <a:spcPct val="110000"/>
              </a:lnSpc>
              <a:spcBef>
                <a:spcPts val="0"/>
              </a:spcBef>
              <a:buSzTx/>
              <a:buNone/>
              <a:defRPr i="1" sz="3200">
                <a:solidFill>
                  <a:srgbClr val="717D75"/>
                </a:solidFill>
                <a:latin typeface="Hoefler Text"/>
                <a:ea typeface="Hoefler Text"/>
                <a:cs typeface="Hoefler Text"/>
                <a:sym typeface="Hoefler Text"/>
              </a:defRPr>
            </a:lvl1pPr>
            <a:lvl2pPr marL="0" indent="0" algn="ctr">
              <a:lnSpc>
                <a:spcPct val="110000"/>
              </a:lnSpc>
              <a:spcBef>
                <a:spcPts val="0"/>
              </a:spcBef>
              <a:buSzTx/>
              <a:buNone/>
              <a:defRPr i="1" sz="3200">
                <a:solidFill>
                  <a:srgbClr val="717D75"/>
                </a:solidFill>
                <a:latin typeface="Hoefler Text"/>
                <a:ea typeface="Hoefler Text"/>
                <a:cs typeface="Hoefler Text"/>
                <a:sym typeface="Hoefler Text"/>
              </a:defRPr>
            </a:lvl2pPr>
            <a:lvl3pPr marL="0" indent="0" algn="ctr">
              <a:lnSpc>
                <a:spcPct val="110000"/>
              </a:lnSpc>
              <a:spcBef>
                <a:spcPts val="0"/>
              </a:spcBef>
              <a:buSzTx/>
              <a:buNone/>
              <a:defRPr i="1" sz="3200">
                <a:solidFill>
                  <a:srgbClr val="717D75"/>
                </a:solidFill>
                <a:latin typeface="Hoefler Text"/>
                <a:ea typeface="Hoefler Text"/>
                <a:cs typeface="Hoefler Text"/>
                <a:sym typeface="Hoefler Text"/>
              </a:defRPr>
            </a:lvl3pPr>
            <a:lvl4pPr marL="0" indent="0" algn="ctr">
              <a:lnSpc>
                <a:spcPct val="110000"/>
              </a:lnSpc>
              <a:spcBef>
                <a:spcPts val="0"/>
              </a:spcBef>
              <a:buSzTx/>
              <a:buNone/>
              <a:defRPr i="1" sz="3200">
                <a:solidFill>
                  <a:srgbClr val="717D75"/>
                </a:solidFill>
                <a:latin typeface="Hoefler Text"/>
                <a:ea typeface="Hoefler Text"/>
                <a:cs typeface="Hoefler Text"/>
                <a:sym typeface="Hoefler Text"/>
              </a:defRPr>
            </a:lvl4pPr>
            <a:lvl5pPr marL="0" indent="0" algn="ctr">
              <a:lnSpc>
                <a:spcPct val="110000"/>
              </a:lnSpc>
              <a:spcBef>
                <a:spcPts val="0"/>
              </a:spcBef>
              <a:buSzTx/>
              <a:buNone/>
              <a:defRPr i="1" sz="3200">
                <a:solidFill>
                  <a:srgbClr val="717D75"/>
                </a:solidFill>
                <a:latin typeface="Hoefler Text"/>
                <a:ea typeface="Hoefler Text"/>
                <a:cs typeface="Hoefler Text"/>
                <a:sym typeface="Hoefler Text"/>
              </a:defRPr>
            </a:lvl5pPr>
          </a:lstStyle>
          <a:p>
            <a:pPr/>
            <a:r>
              <a:t>Body Level One</a:t>
            </a:r>
          </a:p>
          <a:p>
            <a:pPr lvl="1"/>
            <a:r>
              <a:t>Body Level Two</a:t>
            </a:r>
          </a:p>
          <a:p>
            <a:pPr lvl="2"/>
            <a:r>
              <a:t>Body Level Three</a:t>
            </a:r>
          </a:p>
          <a:p>
            <a:pPr lvl="3"/>
            <a:r>
              <a:t>Body Level Four</a:t>
            </a:r>
          </a:p>
          <a:p>
            <a:pPr lvl="4"/>
            <a:r>
              <a:t>Body Level Five</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2" name="Title Text"/>
          <p:cNvSpPr txBox="1"/>
          <p:nvPr>
            <p:ph type="title"/>
          </p:nvPr>
        </p:nvSpPr>
        <p:spPr>
          <a:xfrm>
            <a:off x="647700" y="3390900"/>
            <a:ext cx="11709400" cy="2959100"/>
          </a:xfrm>
          <a:prstGeom prst="rect">
            <a:avLst/>
          </a:prstGeom>
        </p:spPr>
        <p:txBody>
          <a:bodyPr/>
          <a:lstStyle>
            <a:lvl1pPr algn="ctr">
              <a:defRPr>
                <a:solidFill>
                  <a:srgbClr val="546056"/>
                </a:solidFill>
              </a:defRPr>
            </a:lvl1pPr>
          </a:lstStyle>
          <a:p>
            <a:pPr/>
            <a:r>
              <a:t>Title Text</a:t>
            </a:r>
          </a:p>
        </p:txBody>
      </p:sp>
      <p:sp>
        <p:nvSpPr>
          <p:cNvPr id="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0" name="Image"/>
          <p:cNvSpPr/>
          <p:nvPr>
            <p:ph type="pic" sz="half" idx="13"/>
          </p:nvPr>
        </p:nvSpPr>
        <p:spPr>
          <a:xfrm>
            <a:off x="6489700" y="622300"/>
            <a:ext cx="5892800" cy="8521700"/>
          </a:xfrm>
          <a:prstGeom prst="rect">
            <a:avLst/>
          </a:prstGeom>
          <a:ln w="9525">
            <a:round/>
          </a:ln>
        </p:spPr>
        <p:txBody>
          <a:bodyPr lIns="91439" tIns="45719" rIns="91439" bIns="45719" anchor="t">
            <a:noAutofit/>
          </a:bodyPr>
          <a:lstStyle/>
          <a:p>
            <a:pPr/>
          </a:p>
        </p:txBody>
      </p:sp>
      <p:sp>
        <p:nvSpPr>
          <p:cNvPr id="51" name="Title Text"/>
          <p:cNvSpPr txBox="1"/>
          <p:nvPr>
            <p:ph type="title"/>
          </p:nvPr>
        </p:nvSpPr>
        <p:spPr>
          <a:xfrm>
            <a:off x="647700" y="1689100"/>
            <a:ext cx="5600700" cy="3492500"/>
          </a:xfrm>
          <a:prstGeom prst="rect">
            <a:avLst/>
          </a:prstGeom>
        </p:spPr>
        <p:txBody>
          <a:bodyPr anchor="b"/>
          <a:lstStyle>
            <a:lvl1pPr algn="ctr">
              <a:defRPr>
                <a:solidFill>
                  <a:srgbClr val="546056"/>
                </a:solidFill>
              </a:defRPr>
            </a:lvl1pPr>
          </a:lstStyle>
          <a:p>
            <a:pPr/>
            <a:r>
              <a:t>Title Text</a:t>
            </a:r>
          </a:p>
        </p:txBody>
      </p:sp>
      <p:sp>
        <p:nvSpPr>
          <p:cNvPr id="52" name="Body Level One…"/>
          <p:cNvSpPr txBox="1"/>
          <p:nvPr>
            <p:ph type="body" sz="quarter" idx="1"/>
          </p:nvPr>
        </p:nvSpPr>
        <p:spPr>
          <a:xfrm>
            <a:off x="647700" y="5435600"/>
            <a:ext cx="5600700" cy="3594100"/>
          </a:xfrm>
          <a:prstGeom prst="rect">
            <a:avLst/>
          </a:prstGeom>
        </p:spPr>
        <p:txBody>
          <a:bodyPr anchor="t"/>
          <a:lstStyle>
            <a:lvl1pPr marL="0" indent="0" algn="ctr">
              <a:lnSpc>
                <a:spcPct val="110000"/>
              </a:lnSpc>
              <a:spcBef>
                <a:spcPts val="0"/>
              </a:spcBef>
              <a:buSzTx/>
              <a:buNone/>
              <a:defRPr i="1" sz="3200">
                <a:solidFill>
                  <a:srgbClr val="717D75"/>
                </a:solidFill>
                <a:latin typeface="Hoefler Text"/>
                <a:ea typeface="Hoefler Text"/>
                <a:cs typeface="Hoefler Text"/>
                <a:sym typeface="Hoefler Text"/>
              </a:defRPr>
            </a:lvl1pPr>
            <a:lvl2pPr marL="0" indent="0" algn="ctr">
              <a:lnSpc>
                <a:spcPct val="110000"/>
              </a:lnSpc>
              <a:spcBef>
                <a:spcPts val="0"/>
              </a:spcBef>
              <a:buSzTx/>
              <a:buNone/>
              <a:defRPr i="1" sz="3200">
                <a:solidFill>
                  <a:srgbClr val="717D75"/>
                </a:solidFill>
                <a:latin typeface="Hoefler Text"/>
                <a:ea typeface="Hoefler Text"/>
                <a:cs typeface="Hoefler Text"/>
                <a:sym typeface="Hoefler Text"/>
              </a:defRPr>
            </a:lvl2pPr>
            <a:lvl3pPr marL="0" indent="0" algn="ctr">
              <a:lnSpc>
                <a:spcPct val="110000"/>
              </a:lnSpc>
              <a:spcBef>
                <a:spcPts val="0"/>
              </a:spcBef>
              <a:buSzTx/>
              <a:buNone/>
              <a:defRPr i="1" sz="3200">
                <a:solidFill>
                  <a:srgbClr val="717D75"/>
                </a:solidFill>
                <a:latin typeface="Hoefler Text"/>
                <a:ea typeface="Hoefler Text"/>
                <a:cs typeface="Hoefler Text"/>
                <a:sym typeface="Hoefler Text"/>
              </a:defRPr>
            </a:lvl3pPr>
            <a:lvl4pPr marL="0" indent="0" algn="ctr">
              <a:lnSpc>
                <a:spcPct val="110000"/>
              </a:lnSpc>
              <a:spcBef>
                <a:spcPts val="0"/>
              </a:spcBef>
              <a:buSzTx/>
              <a:buNone/>
              <a:defRPr i="1" sz="3200">
                <a:solidFill>
                  <a:srgbClr val="717D75"/>
                </a:solidFill>
                <a:latin typeface="Hoefler Text"/>
                <a:ea typeface="Hoefler Text"/>
                <a:cs typeface="Hoefler Text"/>
                <a:sym typeface="Hoefler Text"/>
              </a:defRPr>
            </a:lvl4pPr>
            <a:lvl5pPr marL="0" indent="0" algn="ctr">
              <a:lnSpc>
                <a:spcPct val="110000"/>
              </a:lnSpc>
              <a:spcBef>
                <a:spcPts val="0"/>
              </a:spcBef>
              <a:buSzTx/>
              <a:buNone/>
              <a:defRPr i="1" sz="3200">
                <a:solidFill>
                  <a:srgbClr val="717D75"/>
                </a:solidFill>
                <a:latin typeface="Hoefler Text"/>
                <a:ea typeface="Hoefler Text"/>
                <a:cs typeface="Hoefler Text"/>
                <a:sym typeface="Hoefler Text"/>
              </a:defRPr>
            </a:lvl5pPr>
          </a:lstStyle>
          <a:p>
            <a:pPr/>
            <a:r>
              <a:t>Body Level One</a:t>
            </a:r>
          </a:p>
          <a:p>
            <a:pPr lvl="1"/>
            <a:r>
              <a:t>Body Level Two</a:t>
            </a:r>
          </a:p>
          <a:p>
            <a:pPr lvl="2"/>
            <a:r>
              <a:t>Body Level Three</a:t>
            </a:r>
          </a:p>
          <a:p>
            <a:pPr lvl="3"/>
            <a:r>
              <a:t>Body Level Four</a:t>
            </a:r>
          </a:p>
          <a:p>
            <a:pPr lvl="4"/>
            <a:r>
              <a:t>Body Level Five</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60" name="Title Text"/>
          <p:cNvSpPr txBox="1"/>
          <p:nvPr>
            <p:ph type="title"/>
          </p:nvPr>
        </p:nvSpPr>
        <p:spPr>
          <a:prstGeom prst="rect">
            <a:avLst/>
          </a:prstGeom>
        </p:spPr>
        <p:txBody>
          <a:bodyPr/>
          <a:lstStyle/>
          <a:p>
            <a:pPr/>
            <a:r>
              <a:t>Title Text</a:t>
            </a:r>
          </a:p>
        </p:txBody>
      </p:sp>
      <p:sp>
        <p:nvSpPr>
          <p:cNvPr id="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8" name="Title Text"/>
          <p:cNvSpPr txBox="1"/>
          <p:nvPr>
            <p:ph type="title"/>
          </p:nvPr>
        </p:nvSpPr>
        <p:spPr>
          <a:prstGeom prst="rect">
            <a:avLst/>
          </a:prstGeom>
        </p:spPr>
        <p:txBody>
          <a:bodyPr/>
          <a:lstStyle/>
          <a:p>
            <a:pPr/>
            <a:r>
              <a:t>Title Text</a:t>
            </a:r>
          </a:p>
        </p:txBody>
      </p:sp>
      <p:sp>
        <p:nvSpPr>
          <p:cNvPr id="69"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77" name="Image"/>
          <p:cNvSpPr/>
          <p:nvPr>
            <p:ph type="pic" sz="half" idx="13"/>
          </p:nvPr>
        </p:nvSpPr>
        <p:spPr>
          <a:xfrm>
            <a:off x="6718300" y="2590800"/>
            <a:ext cx="5676900" cy="6553200"/>
          </a:xfrm>
          <a:prstGeom prst="rect">
            <a:avLst/>
          </a:prstGeom>
          <a:ln w="9525">
            <a:round/>
          </a:ln>
        </p:spPr>
        <p:txBody>
          <a:bodyPr lIns="91439" tIns="45719" rIns="91439" bIns="45719" anchor="t">
            <a:noAutofit/>
          </a:bodyPr>
          <a:lstStyle/>
          <a:p>
            <a:pPr/>
          </a:p>
        </p:txBody>
      </p:sp>
      <p:sp>
        <p:nvSpPr>
          <p:cNvPr id="78" name="Title Text"/>
          <p:cNvSpPr txBox="1"/>
          <p:nvPr>
            <p:ph type="title"/>
          </p:nvPr>
        </p:nvSpPr>
        <p:spPr>
          <a:prstGeom prst="rect">
            <a:avLst/>
          </a:prstGeom>
        </p:spPr>
        <p:txBody>
          <a:bodyPr/>
          <a:lstStyle/>
          <a:p>
            <a:pPr/>
            <a:r>
              <a:t>Title Text</a:t>
            </a:r>
          </a:p>
        </p:txBody>
      </p:sp>
      <p:sp>
        <p:nvSpPr>
          <p:cNvPr id="79" name="Body Level One…"/>
          <p:cNvSpPr txBox="1"/>
          <p:nvPr>
            <p:ph type="body" sz="half" idx="1"/>
          </p:nvPr>
        </p:nvSpPr>
        <p:spPr>
          <a:xfrm>
            <a:off x="647700" y="2628900"/>
            <a:ext cx="5600700" cy="6477000"/>
          </a:xfrm>
          <a:prstGeom prst="rect">
            <a:avLst/>
          </a:prstGeom>
        </p:spPr>
        <p:txBody>
          <a:bodyPr/>
          <a:lstStyle>
            <a:lvl1pPr marL="393700" indent="-393700">
              <a:lnSpc>
                <a:spcPct val="120000"/>
              </a:lnSpc>
              <a:spcBef>
                <a:spcPts val="2400"/>
              </a:spcBef>
              <a:buBlip>
                <a:blip r:embed="rId2"/>
              </a:buBlip>
              <a:defRPr sz="3200"/>
            </a:lvl1pPr>
            <a:lvl2pPr marL="787400" indent="-393700">
              <a:lnSpc>
                <a:spcPct val="120000"/>
              </a:lnSpc>
              <a:spcBef>
                <a:spcPts val="2400"/>
              </a:spcBef>
              <a:buBlip>
                <a:blip r:embed="rId2"/>
              </a:buBlip>
              <a:defRPr sz="3200"/>
            </a:lvl2pPr>
            <a:lvl3pPr marL="1181100" indent="-393700">
              <a:lnSpc>
                <a:spcPct val="120000"/>
              </a:lnSpc>
              <a:spcBef>
                <a:spcPts val="2400"/>
              </a:spcBef>
              <a:buBlip>
                <a:blip r:embed="rId2"/>
              </a:buBlip>
              <a:defRPr sz="3200"/>
            </a:lvl3pPr>
            <a:lvl4pPr marL="1574800" indent="-393700">
              <a:lnSpc>
                <a:spcPct val="120000"/>
              </a:lnSpc>
              <a:spcBef>
                <a:spcPts val="2400"/>
              </a:spcBef>
              <a:buBlip>
                <a:blip r:embed="rId2"/>
              </a:buBlip>
              <a:defRPr sz="3200"/>
            </a:lvl4pPr>
            <a:lvl5pPr marL="1968500" indent="-393700">
              <a:lnSpc>
                <a:spcPct val="120000"/>
              </a:lnSpc>
              <a:spcBef>
                <a:spcPts val="2400"/>
              </a:spcBef>
              <a:buBlip>
                <a:blip r:embed="rId2"/>
              </a:buBlip>
              <a:defRPr sz="3200"/>
            </a:lvl5pPr>
          </a:lstStyle>
          <a:p>
            <a:pPr/>
            <a:r>
              <a:t>Body Level One</a:t>
            </a:r>
          </a:p>
          <a:p>
            <a:pPr lvl="1"/>
            <a:r>
              <a:t>Body Level Two</a:t>
            </a:r>
          </a:p>
          <a:p>
            <a:pPr lvl="2"/>
            <a:r>
              <a:t>Body Level Three</a:t>
            </a:r>
          </a:p>
          <a:p>
            <a:pPr lvl="3"/>
            <a:r>
              <a:t>Body Level Four</a:t>
            </a:r>
          </a:p>
          <a:p>
            <a:pPr lvl="4"/>
            <a:r>
              <a:t>Body Level Five</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7" name="Body Level One…"/>
          <p:cNvSpPr txBox="1"/>
          <p:nvPr>
            <p:ph type="body" idx="1"/>
          </p:nvPr>
        </p:nvSpPr>
        <p:spPr>
          <a:xfrm>
            <a:off x="647700" y="647700"/>
            <a:ext cx="11709400" cy="8458200"/>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47700" y="152400"/>
            <a:ext cx="11709400" cy="203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47700" y="2628900"/>
            <a:ext cx="11709400" cy="6477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359900"/>
            <a:ext cx="342901" cy="406401"/>
          </a:xfrm>
          <a:prstGeom prst="rect">
            <a:avLst/>
          </a:prstGeom>
          <a:ln w="12700">
            <a:miter lim="400000"/>
          </a:ln>
        </p:spPr>
        <p:txBody>
          <a:bodyPr wrap="none" lIns="50800" tIns="50800" rIns="50800" bIns="50800" anchor="b">
            <a:spAutoFit/>
          </a:bodyPr>
          <a:lstStyle>
            <a:lvl1pPr>
              <a:defRPr sz="1800">
                <a:solidFill>
                  <a:srgbClr val="FFFFFF">
                    <a:alpha val="95000"/>
                  </a:srgbClr>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Lst>
  <p:transition xmlns:p14="http://schemas.microsoft.com/office/powerpoint/2010/main" spd="med" advClick="1"/>
  <p:txStyles>
    <p:titleStyle>
      <a:lvl1pPr marL="0" marR="0" indent="0" algn="l" defTabSz="584200" rtl="0" latinLnBrk="0">
        <a:lnSpc>
          <a:spcPct val="100000"/>
        </a:lnSpc>
        <a:spcBef>
          <a:spcPts val="0"/>
        </a:spcBef>
        <a:spcAft>
          <a:spcPts val="0"/>
        </a:spcAft>
        <a:buClrTx/>
        <a:buSzTx/>
        <a:buFontTx/>
        <a:buNone/>
        <a:tabLst/>
        <a:defRPr b="0" baseline="0" cap="none" i="0" spc="0" strike="noStrike" sz="7000" u="none">
          <a:ln>
            <a:noFill/>
          </a:ln>
          <a:solidFill>
            <a:srgbClr val="FFFFFF">
              <a:alpha val="95000"/>
            </a:srgbClr>
          </a:solidFill>
          <a:uFillTx/>
          <a:latin typeface="+mn-lt"/>
          <a:ea typeface="+mn-ea"/>
          <a:cs typeface="+mn-cs"/>
          <a:sym typeface="Palatino"/>
        </a:defRPr>
      </a:lvl1pPr>
      <a:lvl2pPr marL="0" marR="0" indent="0" algn="l" defTabSz="584200" rtl="0" latinLnBrk="0">
        <a:lnSpc>
          <a:spcPct val="100000"/>
        </a:lnSpc>
        <a:spcBef>
          <a:spcPts val="0"/>
        </a:spcBef>
        <a:spcAft>
          <a:spcPts val="0"/>
        </a:spcAft>
        <a:buClrTx/>
        <a:buSzTx/>
        <a:buFontTx/>
        <a:buNone/>
        <a:tabLst/>
        <a:defRPr b="0" baseline="0" cap="none" i="0" spc="0" strike="noStrike" sz="7000" u="none">
          <a:ln>
            <a:noFill/>
          </a:ln>
          <a:solidFill>
            <a:srgbClr val="FFFFFF">
              <a:alpha val="95000"/>
            </a:srgbClr>
          </a:solidFill>
          <a:uFillTx/>
          <a:latin typeface="+mn-lt"/>
          <a:ea typeface="+mn-ea"/>
          <a:cs typeface="+mn-cs"/>
          <a:sym typeface="Palatino"/>
        </a:defRPr>
      </a:lvl2pPr>
      <a:lvl3pPr marL="0" marR="0" indent="0" algn="l" defTabSz="584200" rtl="0" latinLnBrk="0">
        <a:lnSpc>
          <a:spcPct val="100000"/>
        </a:lnSpc>
        <a:spcBef>
          <a:spcPts val="0"/>
        </a:spcBef>
        <a:spcAft>
          <a:spcPts val="0"/>
        </a:spcAft>
        <a:buClrTx/>
        <a:buSzTx/>
        <a:buFontTx/>
        <a:buNone/>
        <a:tabLst/>
        <a:defRPr b="0" baseline="0" cap="none" i="0" spc="0" strike="noStrike" sz="7000" u="none">
          <a:ln>
            <a:noFill/>
          </a:ln>
          <a:solidFill>
            <a:srgbClr val="FFFFFF">
              <a:alpha val="95000"/>
            </a:srgbClr>
          </a:solidFill>
          <a:uFillTx/>
          <a:latin typeface="+mn-lt"/>
          <a:ea typeface="+mn-ea"/>
          <a:cs typeface="+mn-cs"/>
          <a:sym typeface="Palatino"/>
        </a:defRPr>
      </a:lvl3pPr>
      <a:lvl4pPr marL="0" marR="0" indent="0" algn="l" defTabSz="584200" rtl="0" latinLnBrk="0">
        <a:lnSpc>
          <a:spcPct val="100000"/>
        </a:lnSpc>
        <a:spcBef>
          <a:spcPts val="0"/>
        </a:spcBef>
        <a:spcAft>
          <a:spcPts val="0"/>
        </a:spcAft>
        <a:buClrTx/>
        <a:buSzTx/>
        <a:buFontTx/>
        <a:buNone/>
        <a:tabLst/>
        <a:defRPr b="0" baseline="0" cap="none" i="0" spc="0" strike="noStrike" sz="7000" u="none">
          <a:ln>
            <a:noFill/>
          </a:ln>
          <a:solidFill>
            <a:srgbClr val="FFFFFF">
              <a:alpha val="95000"/>
            </a:srgbClr>
          </a:solidFill>
          <a:uFillTx/>
          <a:latin typeface="+mn-lt"/>
          <a:ea typeface="+mn-ea"/>
          <a:cs typeface="+mn-cs"/>
          <a:sym typeface="Palatino"/>
        </a:defRPr>
      </a:lvl4pPr>
      <a:lvl5pPr marL="0" marR="0" indent="0" algn="l" defTabSz="584200" rtl="0" latinLnBrk="0">
        <a:lnSpc>
          <a:spcPct val="100000"/>
        </a:lnSpc>
        <a:spcBef>
          <a:spcPts val="0"/>
        </a:spcBef>
        <a:spcAft>
          <a:spcPts val="0"/>
        </a:spcAft>
        <a:buClrTx/>
        <a:buSzTx/>
        <a:buFontTx/>
        <a:buNone/>
        <a:tabLst/>
        <a:defRPr b="0" baseline="0" cap="none" i="0" spc="0" strike="noStrike" sz="7000" u="none">
          <a:ln>
            <a:noFill/>
          </a:ln>
          <a:solidFill>
            <a:srgbClr val="FFFFFF">
              <a:alpha val="95000"/>
            </a:srgbClr>
          </a:solidFill>
          <a:uFillTx/>
          <a:latin typeface="+mn-lt"/>
          <a:ea typeface="+mn-ea"/>
          <a:cs typeface="+mn-cs"/>
          <a:sym typeface="Palatino"/>
        </a:defRPr>
      </a:lvl5pPr>
      <a:lvl6pPr marL="0" marR="0" indent="0" algn="l" defTabSz="584200" rtl="0" latinLnBrk="0">
        <a:lnSpc>
          <a:spcPct val="100000"/>
        </a:lnSpc>
        <a:spcBef>
          <a:spcPts val="0"/>
        </a:spcBef>
        <a:spcAft>
          <a:spcPts val="0"/>
        </a:spcAft>
        <a:buClrTx/>
        <a:buSzTx/>
        <a:buFontTx/>
        <a:buNone/>
        <a:tabLst/>
        <a:defRPr b="0" baseline="0" cap="none" i="0" spc="0" strike="noStrike" sz="7000" u="none">
          <a:ln>
            <a:noFill/>
          </a:ln>
          <a:solidFill>
            <a:srgbClr val="FFFFFF">
              <a:alpha val="95000"/>
            </a:srgbClr>
          </a:solidFill>
          <a:uFillTx/>
          <a:latin typeface="+mn-lt"/>
          <a:ea typeface="+mn-ea"/>
          <a:cs typeface="+mn-cs"/>
          <a:sym typeface="Palatino"/>
        </a:defRPr>
      </a:lvl6pPr>
      <a:lvl7pPr marL="0" marR="0" indent="0" algn="l" defTabSz="584200" rtl="0" latinLnBrk="0">
        <a:lnSpc>
          <a:spcPct val="100000"/>
        </a:lnSpc>
        <a:spcBef>
          <a:spcPts val="0"/>
        </a:spcBef>
        <a:spcAft>
          <a:spcPts val="0"/>
        </a:spcAft>
        <a:buClrTx/>
        <a:buSzTx/>
        <a:buFontTx/>
        <a:buNone/>
        <a:tabLst/>
        <a:defRPr b="0" baseline="0" cap="none" i="0" spc="0" strike="noStrike" sz="7000" u="none">
          <a:ln>
            <a:noFill/>
          </a:ln>
          <a:solidFill>
            <a:srgbClr val="FFFFFF">
              <a:alpha val="95000"/>
            </a:srgbClr>
          </a:solidFill>
          <a:uFillTx/>
          <a:latin typeface="+mn-lt"/>
          <a:ea typeface="+mn-ea"/>
          <a:cs typeface="+mn-cs"/>
          <a:sym typeface="Palatino"/>
        </a:defRPr>
      </a:lvl7pPr>
      <a:lvl8pPr marL="0" marR="0" indent="0" algn="l" defTabSz="584200" rtl="0" latinLnBrk="0">
        <a:lnSpc>
          <a:spcPct val="100000"/>
        </a:lnSpc>
        <a:spcBef>
          <a:spcPts val="0"/>
        </a:spcBef>
        <a:spcAft>
          <a:spcPts val="0"/>
        </a:spcAft>
        <a:buClrTx/>
        <a:buSzTx/>
        <a:buFontTx/>
        <a:buNone/>
        <a:tabLst/>
        <a:defRPr b="0" baseline="0" cap="none" i="0" spc="0" strike="noStrike" sz="7000" u="none">
          <a:ln>
            <a:noFill/>
          </a:ln>
          <a:solidFill>
            <a:srgbClr val="FFFFFF">
              <a:alpha val="95000"/>
            </a:srgbClr>
          </a:solidFill>
          <a:uFillTx/>
          <a:latin typeface="+mn-lt"/>
          <a:ea typeface="+mn-ea"/>
          <a:cs typeface="+mn-cs"/>
          <a:sym typeface="Palatino"/>
        </a:defRPr>
      </a:lvl8pPr>
      <a:lvl9pPr marL="0" marR="0" indent="0" algn="l" defTabSz="584200" rtl="0" latinLnBrk="0">
        <a:lnSpc>
          <a:spcPct val="100000"/>
        </a:lnSpc>
        <a:spcBef>
          <a:spcPts val="0"/>
        </a:spcBef>
        <a:spcAft>
          <a:spcPts val="0"/>
        </a:spcAft>
        <a:buClrTx/>
        <a:buSzTx/>
        <a:buFontTx/>
        <a:buNone/>
        <a:tabLst/>
        <a:defRPr b="0" baseline="0" cap="none" i="0" spc="0" strike="noStrike" sz="7000" u="none">
          <a:ln>
            <a:noFill/>
          </a:ln>
          <a:solidFill>
            <a:srgbClr val="FFFFFF">
              <a:alpha val="95000"/>
            </a:srgbClr>
          </a:solidFill>
          <a:uFillTx/>
          <a:latin typeface="+mn-lt"/>
          <a:ea typeface="+mn-ea"/>
          <a:cs typeface="+mn-cs"/>
          <a:sym typeface="Palatino"/>
        </a:defRPr>
      </a:lvl9pPr>
    </p:titleStyle>
    <p:bodyStyle>
      <a:lvl1pPr marL="533400" marR="0" indent="-533400" algn="l" defTabSz="584200" rtl="0" latinLnBrk="0">
        <a:lnSpc>
          <a:spcPct val="100000"/>
        </a:lnSpc>
        <a:spcBef>
          <a:spcPts val="4200"/>
        </a:spcBef>
        <a:spcAft>
          <a:spcPts val="0"/>
        </a:spcAft>
        <a:buClrTx/>
        <a:buSzPct val="40000"/>
        <a:buFontTx/>
        <a:buBlip>
          <a:blip r:embed="rId3"/>
        </a:buBlip>
        <a:tabLst/>
        <a:defRPr b="0" baseline="0" cap="none" i="0" spc="0" strike="noStrike" sz="4300" u="none">
          <a:ln>
            <a:noFill/>
          </a:ln>
          <a:solidFill>
            <a:srgbClr val="546056"/>
          </a:solidFill>
          <a:uFillTx/>
          <a:latin typeface="+mn-lt"/>
          <a:ea typeface="+mn-ea"/>
          <a:cs typeface="+mn-cs"/>
          <a:sym typeface="Palatino"/>
        </a:defRPr>
      </a:lvl1pPr>
      <a:lvl2pPr marL="1066800" marR="0" indent="-533400" algn="l" defTabSz="584200" rtl="0" latinLnBrk="0">
        <a:lnSpc>
          <a:spcPct val="100000"/>
        </a:lnSpc>
        <a:spcBef>
          <a:spcPts val="4200"/>
        </a:spcBef>
        <a:spcAft>
          <a:spcPts val="0"/>
        </a:spcAft>
        <a:buClrTx/>
        <a:buSzPct val="40000"/>
        <a:buFontTx/>
        <a:buBlip>
          <a:blip r:embed="rId3"/>
        </a:buBlip>
        <a:tabLst/>
        <a:defRPr b="0" baseline="0" cap="none" i="0" spc="0" strike="noStrike" sz="4300" u="none">
          <a:ln>
            <a:noFill/>
          </a:ln>
          <a:solidFill>
            <a:srgbClr val="546056"/>
          </a:solidFill>
          <a:uFillTx/>
          <a:latin typeface="+mn-lt"/>
          <a:ea typeface="+mn-ea"/>
          <a:cs typeface="+mn-cs"/>
          <a:sym typeface="Palatino"/>
        </a:defRPr>
      </a:lvl2pPr>
      <a:lvl3pPr marL="1600200" marR="0" indent="-533400" algn="l" defTabSz="584200" rtl="0" latinLnBrk="0">
        <a:lnSpc>
          <a:spcPct val="100000"/>
        </a:lnSpc>
        <a:spcBef>
          <a:spcPts val="4200"/>
        </a:spcBef>
        <a:spcAft>
          <a:spcPts val="0"/>
        </a:spcAft>
        <a:buClrTx/>
        <a:buSzPct val="40000"/>
        <a:buFontTx/>
        <a:buBlip>
          <a:blip r:embed="rId3"/>
        </a:buBlip>
        <a:tabLst/>
        <a:defRPr b="0" baseline="0" cap="none" i="0" spc="0" strike="noStrike" sz="4300" u="none">
          <a:ln>
            <a:noFill/>
          </a:ln>
          <a:solidFill>
            <a:srgbClr val="546056"/>
          </a:solidFill>
          <a:uFillTx/>
          <a:latin typeface="+mn-lt"/>
          <a:ea typeface="+mn-ea"/>
          <a:cs typeface="+mn-cs"/>
          <a:sym typeface="Palatino"/>
        </a:defRPr>
      </a:lvl3pPr>
      <a:lvl4pPr marL="2133600" marR="0" indent="-533400" algn="l" defTabSz="584200" rtl="0" latinLnBrk="0">
        <a:lnSpc>
          <a:spcPct val="100000"/>
        </a:lnSpc>
        <a:spcBef>
          <a:spcPts val="4200"/>
        </a:spcBef>
        <a:spcAft>
          <a:spcPts val="0"/>
        </a:spcAft>
        <a:buClrTx/>
        <a:buSzPct val="40000"/>
        <a:buFontTx/>
        <a:buBlip>
          <a:blip r:embed="rId3"/>
        </a:buBlip>
        <a:tabLst/>
        <a:defRPr b="0" baseline="0" cap="none" i="0" spc="0" strike="noStrike" sz="4300" u="none">
          <a:ln>
            <a:noFill/>
          </a:ln>
          <a:solidFill>
            <a:srgbClr val="546056"/>
          </a:solidFill>
          <a:uFillTx/>
          <a:latin typeface="+mn-lt"/>
          <a:ea typeface="+mn-ea"/>
          <a:cs typeface="+mn-cs"/>
          <a:sym typeface="Palatino"/>
        </a:defRPr>
      </a:lvl4pPr>
      <a:lvl5pPr marL="2667000" marR="0" indent="-533400" algn="l" defTabSz="584200" rtl="0" latinLnBrk="0">
        <a:lnSpc>
          <a:spcPct val="100000"/>
        </a:lnSpc>
        <a:spcBef>
          <a:spcPts val="4200"/>
        </a:spcBef>
        <a:spcAft>
          <a:spcPts val="0"/>
        </a:spcAft>
        <a:buClrTx/>
        <a:buSzPct val="40000"/>
        <a:buFontTx/>
        <a:buBlip>
          <a:blip r:embed="rId3"/>
        </a:buBlip>
        <a:tabLst/>
        <a:defRPr b="0" baseline="0" cap="none" i="0" spc="0" strike="noStrike" sz="4300" u="none">
          <a:ln>
            <a:noFill/>
          </a:ln>
          <a:solidFill>
            <a:srgbClr val="546056"/>
          </a:solidFill>
          <a:uFillTx/>
          <a:latin typeface="+mn-lt"/>
          <a:ea typeface="+mn-ea"/>
          <a:cs typeface="+mn-cs"/>
          <a:sym typeface="Palatino"/>
        </a:defRPr>
      </a:lvl5pPr>
      <a:lvl6pPr marL="3200400" marR="0" indent="-533400" algn="l" defTabSz="584200" rtl="0" latinLnBrk="0">
        <a:lnSpc>
          <a:spcPct val="100000"/>
        </a:lnSpc>
        <a:spcBef>
          <a:spcPts val="4200"/>
        </a:spcBef>
        <a:spcAft>
          <a:spcPts val="0"/>
        </a:spcAft>
        <a:buClrTx/>
        <a:buSzPct val="40000"/>
        <a:buFontTx/>
        <a:buBlip>
          <a:blip r:embed="rId3"/>
        </a:buBlip>
        <a:tabLst/>
        <a:defRPr b="0" baseline="0" cap="none" i="0" spc="0" strike="noStrike" sz="4300" u="none">
          <a:ln>
            <a:noFill/>
          </a:ln>
          <a:solidFill>
            <a:srgbClr val="546056"/>
          </a:solidFill>
          <a:uFillTx/>
          <a:latin typeface="+mn-lt"/>
          <a:ea typeface="+mn-ea"/>
          <a:cs typeface="+mn-cs"/>
          <a:sym typeface="Palatino"/>
        </a:defRPr>
      </a:lvl6pPr>
      <a:lvl7pPr marL="3733800" marR="0" indent="-533400" algn="l" defTabSz="584200" rtl="0" latinLnBrk="0">
        <a:lnSpc>
          <a:spcPct val="100000"/>
        </a:lnSpc>
        <a:spcBef>
          <a:spcPts val="4200"/>
        </a:spcBef>
        <a:spcAft>
          <a:spcPts val="0"/>
        </a:spcAft>
        <a:buClrTx/>
        <a:buSzPct val="40000"/>
        <a:buFontTx/>
        <a:buBlip>
          <a:blip r:embed="rId3"/>
        </a:buBlip>
        <a:tabLst/>
        <a:defRPr b="0" baseline="0" cap="none" i="0" spc="0" strike="noStrike" sz="4300" u="none">
          <a:ln>
            <a:noFill/>
          </a:ln>
          <a:solidFill>
            <a:srgbClr val="546056"/>
          </a:solidFill>
          <a:uFillTx/>
          <a:latin typeface="+mn-lt"/>
          <a:ea typeface="+mn-ea"/>
          <a:cs typeface="+mn-cs"/>
          <a:sym typeface="Palatino"/>
        </a:defRPr>
      </a:lvl7pPr>
      <a:lvl8pPr marL="4267200" marR="0" indent="-533400" algn="l" defTabSz="584200" rtl="0" latinLnBrk="0">
        <a:lnSpc>
          <a:spcPct val="100000"/>
        </a:lnSpc>
        <a:spcBef>
          <a:spcPts val="4200"/>
        </a:spcBef>
        <a:spcAft>
          <a:spcPts val="0"/>
        </a:spcAft>
        <a:buClrTx/>
        <a:buSzPct val="40000"/>
        <a:buFontTx/>
        <a:buBlip>
          <a:blip r:embed="rId3"/>
        </a:buBlip>
        <a:tabLst/>
        <a:defRPr b="0" baseline="0" cap="none" i="0" spc="0" strike="noStrike" sz="4300" u="none">
          <a:ln>
            <a:noFill/>
          </a:ln>
          <a:solidFill>
            <a:srgbClr val="546056"/>
          </a:solidFill>
          <a:uFillTx/>
          <a:latin typeface="+mn-lt"/>
          <a:ea typeface="+mn-ea"/>
          <a:cs typeface="+mn-cs"/>
          <a:sym typeface="Palatino"/>
        </a:defRPr>
      </a:lvl8pPr>
      <a:lvl9pPr marL="4800600" marR="0" indent="-533400" algn="l" defTabSz="584200" rtl="0" latinLnBrk="0">
        <a:lnSpc>
          <a:spcPct val="100000"/>
        </a:lnSpc>
        <a:spcBef>
          <a:spcPts val="4200"/>
        </a:spcBef>
        <a:spcAft>
          <a:spcPts val="0"/>
        </a:spcAft>
        <a:buClrTx/>
        <a:buSzPct val="40000"/>
        <a:buFontTx/>
        <a:buBlip>
          <a:blip r:embed="rId3"/>
        </a:buBlip>
        <a:tabLst/>
        <a:defRPr b="0" baseline="0" cap="none" i="0" spc="0" strike="noStrike" sz="4300" u="none">
          <a:ln>
            <a:noFill/>
          </a:ln>
          <a:solidFill>
            <a:srgbClr val="546056"/>
          </a:solidFill>
          <a:uFillTx/>
          <a:latin typeface="+mn-lt"/>
          <a:ea typeface="+mn-ea"/>
          <a:cs typeface="+mn-cs"/>
          <a:sym typeface="Palatino"/>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 Id="rId3"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 Id="rId3" Type="http://schemas.openxmlformats.org/officeDocument/2006/relationships/image" Target="../media/image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 Id="rId3"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png"/><Relationship Id="rId3"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png"/><Relationship Id="rId3"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png"/><Relationship Id="rId3" Type="http://schemas.openxmlformats.org/officeDocument/2006/relationships/image" Target="../media/image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png"/><Relationship Id="rId3" Type="http://schemas.openxmlformats.org/officeDocument/2006/relationships/image" Target="../media/image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png"/><Relationship Id="rId3" Type="http://schemas.openxmlformats.org/officeDocument/2006/relationships/image" Target="../media/image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png"/><Relationship Id="rId3" Type="http://schemas.openxmlformats.org/officeDocument/2006/relationships/image" Target="../media/image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png"/><Relationship Id="rId3" Type="http://schemas.openxmlformats.org/officeDocument/2006/relationships/image" Target="../media/image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png"/><Relationship Id="rId3" Type="http://schemas.openxmlformats.org/officeDocument/2006/relationships/image" Target="../media/image1.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png"/><Relationship Id="rId3" Type="http://schemas.openxmlformats.org/officeDocument/2006/relationships/image" Target="../media/image1.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png"/><Relationship Id="rId3" Type="http://schemas.openxmlformats.org/officeDocument/2006/relationships/image" Target="../media/image1.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png"/><Relationship Id="rId3" Type="http://schemas.openxmlformats.org/officeDocument/2006/relationships/image" Target="../media/image1.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png"/><Relationship Id="rId3" Type="http://schemas.openxmlformats.org/officeDocument/2006/relationships/image" Target="../media/image1.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png"/><Relationship Id="rId3" Type="http://schemas.openxmlformats.org/officeDocument/2006/relationships/image" Target="../media/image1.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 Id="rId3" Type="http://schemas.openxmlformats.org/officeDocument/2006/relationships/image" Target="../media/image1.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png"/><Relationship Id="rId3" Type="http://schemas.openxmlformats.org/officeDocument/2006/relationships/hyperlink" Target="http://www.quotationspage.com/quote/24450.html" TargetMode="External"/></Relationships>

</file>

<file path=ppt/slides/_rels/slide5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png"/><Relationship Id="rId3" Type="http://schemas.openxmlformats.org/officeDocument/2006/relationships/image" Target="../media/image1.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 Id="rId3"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Roman_Empire_2.jpg" descr="Roman_Empire_2.jpg"/>
          <p:cNvPicPr>
            <a:picLocks noChangeAspect="0"/>
          </p:cNvPicPr>
          <p:nvPr>
            <p:ph type="pic" idx="13"/>
          </p:nvPr>
        </p:nvPicPr>
        <p:blipFill>
          <a:blip r:embed="rId2">
            <a:extLst/>
          </a:blip>
          <a:stretch>
            <a:fillRect/>
          </a:stretch>
        </p:blipFill>
        <p:spPr>
          <a:xfrm>
            <a:off x="355600" y="355600"/>
            <a:ext cx="12293600" cy="6070600"/>
          </a:xfrm>
          <a:prstGeom prst="rect">
            <a:avLst/>
          </a:prstGeom>
        </p:spPr>
      </p:pic>
      <p:sp>
        <p:nvSpPr>
          <p:cNvPr id="132" name="Week 8"/>
          <p:cNvSpPr txBox="1"/>
          <p:nvPr>
            <p:ph type="title"/>
          </p:nvPr>
        </p:nvSpPr>
        <p:spPr>
          <a:prstGeom prst="rect">
            <a:avLst/>
          </a:prstGeom>
        </p:spPr>
        <p:txBody>
          <a:bodyPr/>
          <a:lstStyle/>
          <a:p>
            <a:pPr/>
            <a:r>
              <a:t>Week 8</a:t>
            </a:r>
          </a:p>
        </p:txBody>
      </p:sp>
      <p:sp>
        <p:nvSpPr>
          <p:cNvPr id="133" name="The Decline and Fall of the Roman Empire"/>
          <p:cNvSpPr txBox="1"/>
          <p:nvPr>
            <p:ph type="body" sz="quarter" idx="1"/>
          </p:nvPr>
        </p:nvSpPr>
        <p:spPr>
          <a:prstGeom prst="rect">
            <a:avLst/>
          </a:prstGeom>
        </p:spPr>
        <p:txBody>
          <a:bodyPr/>
          <a:lstStyle/>
          <a:p>
            <a:pPr/>
            <a:r>
              <a:t>The Decline and Fall of the Roman Empire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tumblr_inline_ng93h6h8w41t5ou1o.jpg" descr="tumblr_inline_ng93h6h8w41t5ou1o.jpg"/>
          <p:cNvPicPr>
            <a:picLocks noChangeAspect="0"/>
          </p:cNvPicPr>
          <p:nvPr>
            <p:ph type="pic" idx="13"/>
          </p:nvPr>
        </p:nvPicPr>
        <p:blipFill>
          <a:blip r:embed="rId2">
            <a:extLst/>
          </a:blip>
          <a:stretch>
            <a:fillRect/>
          </a:stretch>
        </p:blipFill>
        <p:spPr>
          <a:xfrm>
            <a:off x="6705600" y="2578100"/>
            <a:ext cx="5702300" cy="6578600"/>
          </a:xfrm>
          <a:prstGeom prst="rect">
            <a:avLst/>
          </a:prstGeom>
        </p:spPr>
      </p:pic>
      <p:sp>
        <p:nvSpPr>
          <p:cNvPr id="161" name="Civil War"/>
          <p:cNvSpPr txBox="1"/>
          <p:nvPr>
            <p:ph type="title"/>
          </p:nvPr>
        </p:nvSpPr>
        <p:spPr>
          <a:prstGeom prst="rect">
            <a:avLst/>
          </a:prstGeom>
        </p:spPr>
        <p:txBody>
          <a:bodyPr/>
          <a:lstStyle/>
          <a:p>
            <a:pPr/>
            <a:r>
              <a:t>Civil War</a:t>
            </a:r>
          </a:p>
        </p:txBody>
      </p:sp>
      <p:sp>
        <p:nvSpPr>
          <p:cNvPr id="162" name="The 3rd century was clearly rife with political and economic decline.…"/>
          <p:cNvSpPr txBox="1"/>
          <p:nvPr>
            <p:ph type="body" sz="half" idx="1"/>
          </p:nvPr>
        </p:nvSpPr>
        <p:spPr>
          <a:prstGeom prst="rect">
            <a:avLst/>
          </a:prstGeom>
        </p:spPr>
        <p:txBody>
          <a:bodyPr/>
          <a:lstStyle/>
          <a:p>
            <a:pPr>
              <a:buBlip>
                <a:blip r:embed="rId3"/>
              </a:buBlip>
            </a:pPr>
            <a:r>
              <a:t>The 3rd century was clearly rife with political and economic decline. </a:t>
            </a:r>
          </a:p>
          <a:p>
            <a:pPr>
              <a:buBlip>
                <a:blip r:embed="rId3"/>
              </a:buBlip>
            </a:pPr>
            <a:r>
              <a:t>The hinterland simply was left alone which broke down the agricultural output.</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Barbarian Europe"/>
          <p:cNvSpPr txBox="1"/>
          <p:nvPr>
            <p:ph type="title"/>
          </p:nvPr>
        </p:nvSpPr>
        <p:spPr>
          <a:prstGeom prst="rect">
            <a:avLst/>
          </a:prstGeom>
        </p:spPr>
        <p:txBody>
          <a:bodyPr/>
          <a:lstStyle/>
          <a:p>
            <a:pPr/>
            <a:r>
              <a:t>Barbarian Europe</a:t>
            </a:r>
          </a:p>
        </p:txBody>
      </p:sp>
      <p:sp>
        <p:nvSpPr>
          <p:cNvPr id="165" name="251 the Goths crossed the Danube and slew the Emperor Decius made their way to the Balkans…"/>
          <p:cNvSpPr txBox="1"/>
          <p:nvPr>
            <p:ph type="body" idx="1"/>
          </p:nvPr>
        </p:nvSpPr>
        <p:spPr>
          <a:prstGeom prst="rect">
            <a:avLst/>
          </a:prstGeom>
        </p:spPr>
        <p:txBody>
          <a:bodyPr/>
          <a:lstStyle/>
          <a:p>
            <a:pPr>
              <a:buBlip>
                <a:blip r:embed="rId2"/>
              </a:buBlip>
            </a:pPr>
            <a:r>
              <a:t>251 the Goths crossed the Danube and slew the Emperor Decius made their way to the Balkans</a:t>
            </a:r>
          </a:p>
          <a:p>
            <a:pPr>
              <a:buBlip>
                <a:blip r:embed="rId2"/>
              </a:buBlip>
            </a:pPr>
            <a:r>
              <a:t>260 the Persians captured Emperor Valerian and made him a prisoner.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 name="victoryofsapor.jpg" descr="victoryofsapor.jpg"/>
          <p:cNvPicPr>
            <a:picLocks noChangeAspect="1"/>
          </p:cNvPicPr>
          <p:nvPr>
            <p:ph type="pic" idx="13"/>
          </p:nvPr>
        </p:nvPicPr>
        <p:blipFill>
          <a:blip r:embed="rId2">
            <a:extLst/>
          </a:blip>
          <a:srcRect l="12933" t="0" r="12933" b="0"/>
          <a:stretch>
            <a:fillRect/>
          </a:stretch>
        </p:blipFill>
        <p:spPr>
          <a:prstGeom prst="rect">
            <a:avLst/>
          </a:prstGeom>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Age of Anxiety"/>
          <p:cNvSpPr txBox="1"/>
          <p:nvPr>
            <p:ph type="title"/>
          </p:nvPr>
        </p:nvSpPr>
        <p:spPr>
          <a:prstGeom prst="rect">
            <a:avLst/>
          </a:prstGeom>
        </p:spPr>
        <p:txBody>
          <a:bodyPr/>
          <a:lstStyle/>
          <a:p>
            <a:pPr/>
            <a:r>
              <a:t>Age of Anxiety </a:t>
            </a:r>
          </a:p>
        </p:txBody>
      </p:sp>
      <p:sp>
        <p:nvSpPr>
          <p:cNvPr id="170" name="Just as the Hellenistic period developed paths to embrace the anxiety of the age, so too did the period of chaos in Rome.…"/>
          <p:cNvSpPr txBox="1"/>
          <p:nvPr>
            <p:ph type="body" idx="1"/>
          </p:nvPr>
        </p:nvSpPr>
        <p:spPr>
          <a:prstGeom prst="rect">
            <a:avLst/>
          </a:prstGeom>
        </p:spPr>
        <p:txBody>
          <a:bodyPr/>
          <a:lstStyle/>
          <a:p>
            <a:pPr>
              <a:buBlip>
                <a:blip r:embed="rId2"/>
              </a:buBlip>
            </a:pPr>
            <a:r>
              <a:t>Just as the Hellenistic period developed paths to embrace the anxiety of the age, so too did the period of chaos in Rome. </a:t>
            </a:r>
          </a:p>
          <a:p>
            <a:pPr>
              <a:buBlip>
                <a:blip r:embed="rId2"/>
              </a:buBlip>
            </a:pPr>
            <a:r>
              <a:rPr i="1"/>
              <a:t>Neoplatonism</a:t>
            </a:r>
            <a:r>
              <a:t> - developed by Plotinus from Egypt around 204. </a:t>
            </a:r>
          </a:p>
          <a:p>
            <a:pPr lvl="1">
              <a:buBlip>
                <a:blip r:embed="rId2"/>
              </a:buBlip>
            </a:pPr>
            <a:r>
              <a:t>spiritualism that focused on emanations that proceeded from the “World Soul”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 name="Image" descr="Image"/>
          <p:cNvPicPr>
            <a:picLocks noChangeAspect="0"/>
          </p:cNvPicPr>
          <p:nvPr>
            <p:ph type="pic" idx="13"/>
          </p:nvPr>
        </p:nvPicPr>
        <p:blipFill>
          <a:blip r:embed="rId2">
            <a:extLst/>
          </a:blip>
          <a:stretch>
            <a:fillRect/>
          </a:stretch>
        </p:blipFill>
        <p:spPr>
          <a:xfrm>
            <a:off x="6705600" y="2578100"/>
            <a:ext cx="5702300" cy="6578600"/>
          </a:xfrm>
          <a:prstGeom prst="rect">
            <a:avLst/>
          </a:prstGeom>
        </p:spPr>
      </p:pic>
      <p:sp>
        <p:nvSpPr>
          <p:cNvPr id="173" name="The World-Soul"/>
          <p:cNvSpPr txBox="1"/>
          <p:nvPr>
            <p:ph type="title"/>
          </p:nvPr>
        </p:nvSpPr>
        <p:spPr>
          <a:prstGeom prst="rect">
            <a:avLst/>
          </a:prstGeom>
        </p:spPr>
        <p:txBody>
          <a:bodyPr/>
          <a:lstStyle/>
          <a:p>
            <a:pPr/>
            <a:r>
              <a:t>The World-Soul</a:t>
            </a:r>
          </a:p>
        </p:txBody>
      </p:sp>
      <p:sp>
        <p:nvSpPr>
          <p:cNvPr id="174" name="Plato’s thought of extremes…"/>
          <p:cNvSpPr txBox="1"/>
          <p:nvPr>
            <p:ph type="body" sz="half" idx="1"/>
          </p:nvPr>
        </p:nvSpPr>
        <p:spPr>
          <a:prstGeom prst="rect">
            <a:avLst/>
          </a:prstGeom>
        </p:spPr>
        <p:txBody>
          <a:bodyPr/>
          <a:lstStyle/>
          <a:p>
            <a:pPr>
              <a:buBlip>
                <a:blip r:embed="rId3"/>
              </a:buBlip>
            </a:pPr>
            <a:r>
              <a:t>Plato’s thought of extremes </a:t>
            </a:r>
          </a:p>
          <a:p>
            <a:pPr>
              <a:buBlip>
                <a:blip r:embed="rId3"/>
              </a:buBlip>
            </a:pPr>
            <a:r>
              <a:t>Matter is Darkness</a:t>
            </a:r>
          </a:p>
          <a:p>
            <a:pPr>
              <a:buBlip>
                <a:blip r:embed="rId3"/>
              </a:buBlip>
            </a:pPr>
            <a:r>
              <a:t>Mortify the flesh to elevate the soul</a:t>
            </a:r>
          </a:p>
          <a:p>
            <a:pPr>
              <a:buBlip>
                <a:blip r:embed="rId3"/>
              </a:buBlip>
            </a:pPr>
            <a:r>
              <a:t>Early signs of monasticism and asceticism</a:t>
            </a:r>
          </a:p>
          <a:p>
            <a:pPr lvl="1">
              <a:buBlip>
                <a:blip r:embed="rId3"/>
              </a:buBlip>
              <a:defRPr i="1"/>
            </a:pPr>
            <a:r>
              <a:t>St. Anthony the Pillar Sitter</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earlyrome.jpg" descr="earlyrome.jpg"/>
          <p:cNvPicPr>
            <a:picLocks noChangeAspect="1"/>
          </p:cNvPicPr>
          <p:nvPr>
            <p:ph type="pic" idx="13"/>
          </p:nvPr>
        </p:nvPicPr>
        <p:blipFill>
          <a:blip r:embed="rId2">
            <a:extLst/>
          </a:blip>
          <a:srcRect l="0" t="0" r="0" b="0"/>
          <a:stretch>
            <a:fillRect/>
          </a:stretch>
        </p:blipFill>
        <p:spPr>
          <a:xfrm>
            <a:off x="0" y="195071"/>
            <a:ext cx="13004800" cy="9363458"/>
          </a:xfrm>
          <a:prstGeom prst="rect">
            <a:avLst/>
          </a:prstGeom>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 name="Unknown.jpg" descr="Unknown.jpg"/>
          <p:cNvPicPr>
            <a:picLocks noChangeAspect="0"/>
          </p:cNvPicPr>
          <p:nvPr>
            <p:ph type="pic" idx="13"/>
          </p:nvPr>
        </p:nvPicPr>
        <p:blipFill>
          <a:blip r:embed="rId2">
            <a:extLst/>
          </a:blip>
          <a:stretch>
            <a:fillRect/>
          </a:stretch>
        </p:blipFill>
        <p:spPr>
          <a:xfrm>
            <a:off x="6705600" y="2578100"/>
            <a:ext cx="5702300" cy="6578600"/>
          </a:xfrm>
          <a:prstGeom prst="rect">
            <a:avLst/>
          </a:prstGeom>
        </p:spPr>
      </p:pic>
      <p:sp>
        <p:nvSpPr>
          <p:cNvPr id="179" name="A Roman Revival"/>
          <p:cNvSpPr txBox="1"/>
          <p:nvPr>
            <p:ph type="title"/>
          </p:nvPr>
        </p:nvSpPr>
        <p:spPr>
          <a:prstGeom prst="rect">
            <a:avLst/>
          </a:prstGeom>
        </p:spPr>
        <p:txBody>
          <a:bodyPr/>
          <a:lstStyle/>
          <a:p>
            <a:pPr/>
            <a:r>
              <a:t>A Roman Revival </a:t>
            </a:r>
          </a:p>
        </p:txBody>
      </p:sp>
      <p:sp>
        <p:nvSpPr>
          <p:cNvPr id="180" name="Rome declined after 180 but it did not collapse.…"/>
          <p:cNvSpPr txBox="1"/>
          <p:nvPr>
            <p:ph type="body" sz="half" idx="1"/>
          </p:nvPr>
        </p:nvSpPr>
        <p:spPr>
          <a:prstGeom prst="rect">
            <a:avLst/>
          </a:prstGeom>
        </p:spPr>
        <p:txBody>
          <a:bodyPr/>
          <a:lstStyle/>
          <a:p>
            <a:pPr>
              <a:buBlip>
                <a:blip r:embed="rId3"/>
              </a:buBlip>
            </a:pPr>
            <a:r>
              <a:t>Rome declined after 180 but it did not collapse. </a:t>
            </a:r>
          </a:p>
          <a:p>
            <a:pPr>
              <a:buBlip>
                <a:blip r:embed="rId3"/>
              </a:buBlip>
            </a:pPr>
            <a:r>
              <a:t>Diocletian saved the Empire in 284. </a:t>
            </a:r>
          </a:p>
          <a:p>
            <a:pPr>
              <a:buBlip>
                <a:blip r:embed="rId3"/>
              </a:buBlip>
            </a:pPr>
            <a:r>
              <a:t>Transitional Period </a:t>
            </a:r>
          </a:p>
          <a:p>
            <a:pPr lvl="1">
              <a:buBlip>
                <a:blip r:embed="rId3"/>
              </a:buBlip>
              <a:defRPr i="1"/>
            </a:pPr>
            <a:r>
              <a:t>Antiquity - Medieval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Age of Late Antiquity"/>
          <p:cNvSpPr txBox="1"/>
          <p:nvPr>
            <p:ph type="title"/>
          </p:nvPr>
        </p:nvSpPr>
        <p:spPr>
          <a:prstGeom prst="rect">
            <a:avLst/>
          </a:prstGeom>
        </p:spPr>
        <p:txBody>
          <a:bodyPr/>
          <a:lstStyle/>
          <a:p>
            <a:pPr/>
            <a:r>
              <a:t>Age of Late Antiquity </a:t>
            </a:r>
          </a:p>
        </p:txBody>
      </p:sp>
      <p:sp>
        <p:nvSpPr>
          <p:cNvPr id="183" name="284 - 610 is usually attributed to the age of Late Antiquity.…"/>
          <p:cNvSpPr txBox="1"/>
          <p:nvPr>
            <p:ph type="body" idx="1"/>
          </p:nvPr>
        </p:nvSpPr>
        <p:spPr>
          <a:prstGeom prst="rect">
            <a:avLst/>
          </a:prstGeom>
        </p:spPr>
        <p:txBody>
          <a:bodyPr/>
          <a:lstStyle/>
          <a:p>
            <a:pPr>
              <a:buBlip>
                <a:blip r:embed="rId2"/>
              </a:buBlip>
            </a:pPr>
            <a:r>
              <a:t>284 - 610 is usually attributed to the age of Late Antiquity. </a:t>
            </a:r>
          </a:p>
          <a:p>
            <a:pPr>
              <a:buBlip>
                <a:blip r:embed="rId2"/>
              </a:buBlip>
            </a:pPr>
            <a:r>
              <a:t>While Rome was on the decline, Christianity was on the rise. </a:t>
            </a:r>
          </a:p>
          <a:p>
            <a:pPr>
              <a:buBlip>
                <a:blip r:embed="rId2"/>
              </a:buBlip>
            </a:pPr>
            <a:r>
              <a:t>Ultimately the Roman World would end in a whimper, not a bang!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Unknown.jpg" descr="Unknown.jpg"/>
          <p:cNvPicPr>
            <a:picLocks noChangeAspect="0"/>
          </p:cNvPicPr>
          <p:nvPr>
            <p:ph type="pic" idx="13"/>
          </p:nvPr>
        </p:nvPicPr>
        <p:blipFill>
          <a:blip r:embed="rId2">
            <a:extLst/>
          </a:blip>
          <a:stretch>
            <a:fillRect/>
          </a:stretch>
        </p:blipFill>
        <p:spPr>
          <a:xfrm>
            <a:off x="6705600" y="2578100"/>
            <a:ext cx="5702300" cy="6578600"/>
          </a:xfrm>
          <a:prstGeom prst="rect">
            <a:avLst/>
          </a:prstGeom>
        </p:spPr>
      </p:pic>
      <p:sp>
        <p:nvSpPr>
          <p:cNvPr id="186" name="The Emergence of Christianity"/>
          <p:cNvSpPr txBox="1"/>
          <p:nvPr>
            <p:ph type="title"/>
          </p:nvPr>
        </p:nvSpPr>
        <p:spPr>
          <a:prstGeom prst="rect">
            <a:avLst/>
          </a:prstGeom>
        </p:spPr>
        <p:txBody>
          <a:bodyPr/>
          <a:lstStyle>
            <a:lvl1pPr defTabSz="560831">
              <a:defRPr sz="6719"/>
            </a:lvl1pPr>
          </a:lstStyle>
          <a:p>
            <a:pPr/>
            <a:r>
              <a:t>The Emergence of Christianity</a:t>
            </a:r>
          </a:p>
        </p:txBody>
      </p:sp>
      <p:sp>
        <p:nvSpPr>
          <p:cNvPr id="187" name="Jesus Christ = fulfillment of the scriptures…"/>
          <p:cNvSpPr txBox="1"/>
          <p:nvPr>
            <p:ph type="body" sz="half" idx="1"/>
          </p:nvPr>
        </p:nvSpPr>
        <p:spPr>
          <a:prstGeom prst="rect">
            <a:avLst/>
          </a:prstGeom>
        </p:spPr>
        <p:txBody>
          <a:bodyPr/>
          <a:lstStyle/>
          <a:p>
            <a:pPr>
              <a:buBlip>
                <a:blip r:embed="rId3"/>
              </a:buBlip>
            </a:pPr>
            <a:r>
              <a:t>Jesus Christ = fulfillment of the scriptures</a:t>
            </a:r>
          </a:p>
          <a:p>
            <a:pPr marL="0" indent="0">
              <a:buSzTx/>
              <a:buNone/>
            </a:pPr>
            <a:r>
              <a:t>“Therefore the Lord himself shall give you a sign; Behold, a virgin shall conceive, and bear a son, and shall call his name Emmanuel.” </a:t>
            </a:r>
          </a:p>
          <a:p>
            <a:pPr lvl="4" marL="0" indent="0">
              <a:buSzTx/>
              <a:buNone/>
            </a:pPr>
            <a:r>
              <a:t>~Isaiah 6:14</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Birth of Christianity"/>
          <p:cNvSpPr txBox="1"/>
          <p:nvPr>
            <p:ph type="title"/>
          </p:nvPr>
        </p:nvSpPr>
        <p:spPr>
          <a:prstGeom prst="rect">
            <a:avLst/>
          </a:prstGeom>
        </p:spPr>
        <p:txBody>
          <a:bodyPr/>
          <a:lstStyle/>
          <a:p>
            <a:pPr/>
            <a:r>
              <a:t>Birth of Christianity </a:t>
            </a:r>
          </a:p>
        </p:txBody>
      </p:sp>
      <p:sp>
        <p:nvSpPr>
          <p:cNvPr id="190" name="Jesus of Nazareth - Jewish teacher from the line of King David…"/>
          <p:cNvSpPr txBox="1"/>
          <p:nvPr>
            <p:ph type="body" idx="1"/>
          </p:nvPr>
        </p:nvSpPr>
        <p:spPr>
          <a:prstGeom prst="rect">
            <a:avLst/>
          </a:prstGeom>
        </p:spPr>
        <p:txBody>
          <a:bodyPr/>
          <a:lstStyle/>
          <a:p>
            <a:pPr>
              <a:buBlip>
                <a:blip r:embed="rId2"/>
              </a:buBlip>
            </a:pPr>
            <a:r>
              <a:t>Jesus of Nazareth - Jewish teacher from the line of King David</a:t>
            </a:r>
          </a:p>
          <a:p>
            <a:pPr>
              <a:buBlip>
                <a:blip r:embed="rId2"/>
              </a:buBlip>
            </a:pPr>
            <a:r>
              <a:t>Moral Code, Reputation for miracle-working. </a:t>
            </a:r>
          </a:p>
          <a:p>
            <a:pPr>
              <a:buBlip>
                <a:blip r:embed="rId2"/>
              </a:buBlip>
            </a:pPr>
            <a:r>
              <a:t>Romans fear instigation of rebellion and crucify Jesus.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Why Did Rome Fall?"/>
          <p:cNvSpPr txBox="1"/>
          <p:nvPr>
            <p:ph type="title"/>
          </p:nvPr>
        </p:nvSpPr>
        <p:spPr>
          <a:prstGeom prst="rect">
            <a:avLst/>
          </a:prstGeom>
        </p:spPr>
        <p:txBody>
          <a:bodyPr/>
          <a:lstStyle/>
          <a:p>
            <a:pPr/>
            <a:r>
              <a:t>Why Did Rome Fall?</a:t>
            </a:r>
          </a:p>
        </p:txBody>
      </p:sp>
      <p:sp>
        <p:nvSpPr>
          <p:cNvPr id="136" name="There are many theories as to why Rome fell…from social to economic or from political to cultural.…"/>
          <p:cNvSpPr txBox="1"/>
          <p:nvPr>
            <p:ph type="body" idx="1"/>
          </p:nvPr>
        </p:nvSpPr>
        <p:spPr>
          <a:prstGeom prst="rect">
            <a:avLst/>
          </a:prstGeom>
        </p:spPr>
        <p:txBody>
          <a:bodyPr/>
          <a:lstStyle/>
          <a:p>
            <a:pPr>
              <a:buBlip>
                <a:blip r:embed="rId2"/>
              </a:buBlip>
            </a:pPr>
            <a:r>
              <a:t>There are many theories as to why Rome fell…from social to economic or from political to cultural. </a:t>
            </a:r>
          </a:p>
          <a:p>
            <a:pPr>
              <a:buBlip>
                <a:blip r:embed="rId2"/>
              </a:buBlip>
            </a:pPr>
            <a:r>
              <a:t>Did Rome get too big? Was it the poor leadership? What is ironic about the collapse of Rome? What was unique about the Roman World?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images.jpg" descr="images.jpg"/>
          <p:cNvPicPr>
            <a:picLocks noChangeAspect="0"/>
          </p:cNvPicPr>
          <p:nvPr>
            <p:ph type="pic" idx="13"/>
          </p:nvPr>
        </p:nvPicPr>
        <p:blipFill>
          <a:blip r:embed="rId2">
            <a:extLst/>
          </a:blip>
          <a:stretch>
            <a:fillRect/>
          </a:stretch>
        </p:blipFill>
        <p:spPr>
          <a:xfrm>
            <a:off x="6705600" y="2578100"/>
            <a:ext cx="5702300" cy="6578600"/>
          </a:xfrm>
          <a:prstGeom prst="rect">
            <a:avLst/>
          </a:prstGeom>
        </p:spPr>
      </p:pic>
      <p:sp>
        <p:nvSpPr>
          <p:cNvPr id="193" name="Jesus’ Early Follower"/>
          <p:cNvSpPr txBox="1"/>
          <p:nvPr>
            <p:ph type="title"/>
          </p:nvPr>
        </p:nvSpPr>
        <p:spPr>
          <a:prstGeom prst="rect">
            <a:avLst/>
          </a:prstGeom>
        </p:spPr>
        <p:txBody>
          <a:bodyPr/>
          <a:lstStyle/>
          <a:p>
            <a:pPr/>
            <a:r>
              <a:t>Jesus’ Early Follower</a:t>
            </a:r>
          </a:p>
        </p:txBody>
      </p:sp>
      <p:sp>
        <p:nvSpPr>
          <p:cNvPr id="194" name="Belief in Jesus’ resurrection, and divine nature.…"/>
          <p:cNvSpPr txBox="1"/>
          <p:nvPr>
            <p:ph type="body" sz="half" idx="1"/>
          </p:nvPr>
        </p:nvSpPr>
        <p:spPr>
          <a:prstGeom prst="rect">
            <a:avLst/>
          </a:prstGeom>
        </p:spPr>
        <p:txBody>
          <a:bodyPr/>
          <a:lstStyle/>
          <a:p>
            <a:pPr>
              <a:buBlip>
                <a:blip r:embed="rId3"/>
              </a:buBlip>
            </a:pPr>
            <a:r>
              <a:t>Belief in Jesus’ resurrection, and divine nature.</a:t>
            </a:r>
          </a:p>
          <a:p>
            <a:pPr>
              <a:buBlip>
                <a:blip r:embed="rId3"/>
              </a:buBlip>
            </a:pPr>
            <a:r>
              <a:t>Christos = “Anointed One”</a:t>
            </a:r>
          </a:p>
          <a:p>
            <a:pPr>
              <a:buBlip>
                <a:blip r:embed="rId3"/>
              </a:buBlip>
            </a:pPr>
            <a:r>
              <a:t>The New Testament </a:t>
            </a:r>
          </a:p>
          <a:p>
            <a:pPr lvl="1">
              <a:buBlip>
                <a:blip r:embed="rId3"/>
              </a:buBlip>
            </a:pPr>
            <a:r>
              <a:t>Gospel </a:t>
            </a:r>
          </a:p>
          <a:p>
            <a:pPr lvl="1">
              <a:buBlip>
                <a:blip r:embed="rId3"/>
              </a:buBlip>
            </a:pPr>
            <a:r>
              <a:t>Pauline Letters</a:t>
            </a:r>
          </a:p>
          <a:p>
            <a:pPr lvl="1">
              <a:buBlip>
                <a:blip r:embed="rId3"/>
              </a:buBlip>
            </a:pPr>
            <a:r>
              <a:t>Apocalypse </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Christianity and the West"/>
          <p:cNvSpPr txBox="1"/>
          <p:nvPr>
            <p:ph type="title"/>
          </p:nvPr>
        </p:nvSpPr>
        <p:spPr>
          <a:prstGeom prst="rect">
            <a:avLst/>
          </a:prstGeom>
        </p:spPr>
        <p:txBody>
          <a:bodyPr/>
          <a:lstStyle/>
          <a:p>
            <a:pPr/>
            <a:r>
              <a:t>Christianity and the West</a:t>
            </a:r>
          </a:p>
        </p:txBody>
      </p:sp>
      <p:sp>
        <p:nvSpPr>
          <p:cNvPr id="197" name="Christ was born into the height of the Roman Empire 3 B.C. - 30 A.D.…"/>
          <p:cNvSpPr txBox="1"/>
          <p:nvPr>
            <p:ph type="body" idx="1"/>
          </p:nvPr>
        </p:nvSpPr>
        <p:spPr>
          <a:prstGeom prst="rect">
            <a:avLst/>
          </a:prstGeom>
        </p:spPr>
        <p:txBody>
          <a:bodyPr/>
          <a:lstStyle/>
          <a:p>
            <a:pPr>
              <a:buBlip>
                <a:blip r:embed="rId2"/>
              </a:buBlip>
            </a:pPr>
            <a:r>
              <a:t>Christ was born into the height of the Roman Empire 3 B.C. - 30 A.D. </a:t>
            </a:r>
          </a:p>
          <a:p>
            <a:pPr>
              <a:buBlip>
                <a:blip r:embed="rId2"/>
              </a:buBlip>
            </a:pPr>
            <a:r>
              <a:t>Bible contains the Old Testament of Judaism and the New Testament containing the 4 Gospels and Letters of St. Paul. </a:t>
            </a:r>
          </a:p>
          <a:p>
            <a:pPr>
              <a:buBlip>
                <a:blip r:embed="rId2"/>
              </a:buBlip>
            </a:pPr>
            <a:r>
              <a:t>The Trinity = Hypostatic Union</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Jewish Culture"/>
          <p:cNvSpPr txBox="1"/>
          <p:nvPr>
            <p:ph type="title"/>
          </p:nvPr>
        </p:nvSpPr>
        <p:spPr>
          <a:prstGeom prst="rect">
            <a:avLst/>
          </a:prstGeom>
        </p:spPr>
        <p:txBody>
          <a:bodyPr/>
          <a:lstStyle/>
          <a:p>
            <a:pPr/>
            <a:r>
              <a:t>Jewish Culture</a:t>
            </a:r>
          </a:p>
        </p:txBody>
      </p:sp>
      <p:sp>
        <p:nvSpPr>
          <p:cNvPr id="200" name="Romans respected Judaism because of the customary mos maiorum…"/>
          <p:cNvSpPr txBox="1"/>
          <p:nvPr>
            <p:ph type="body" idx="1"/>
          </p:nvPr>
        </p:nvSpPr>
        <p:spPr>
          <a:prstGeom prst="rect">
            <a:avLst/>
          </a:prstGeom>
        </p:spPr>
        <p:txBody>
          <a:bodyPr/>
          <a:lstStyle/>
          <a:p>
            <a:pPr>
              <a:buBlip>
                <a:blip r:embed="rId2"/>
              </a:buBlip>
            </a:pPr>
            <a:r>
              <a:t>Romans respected Judaism because of the customary </a:t>
            </a:r>
            <a:r>
              <a:rPr i="1"/>
              <a:t>mos maiorum</a:t>
            </a:r>
            <a:endParaRPr i="1"/>
          </a:p>
          <a:p>
            <a:pPr>
              <a:buBlip>
                <a:blip r:embed="rId2"/>
              </a:buBlip>
            </a:pPr>
            <a:r>
              <a:t>70 Romans destroy the Temple of Solomon </a:t>
            </a:r>
          </a:p>
          <a:p>
            <a:pPr lvl="1">
              <a:buBlip>
                <a:blip r:embed="rId2"/>
              </a:buBlip>
            </a:pPr>
            <a:r>
              <a:t>Second Diaspora </a:t>
            </a:r>
          </a:p>
          <a:p>
            <a:pPr lvl="1">
              <a:buBlip>
                <a:blip r:embed="rId2"/>
              </a:buBlip>
            </a:pPr>
            <a:r>
              <a:t>Pharisees hope for a political messiah than a religious one. </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Christ the Rabbi"/>
          <p:cNvSpPr txBox="1"/>
          <p:nvPr>
            <p:ph type="title"/>
          </p:nvPr>
        </p:nvSpPr>
        <p:spPr>
          <a:prstGeom prst="rect">
            <a:avLst/>
          </a:prstGeom>
        </p:spPr>
        <p:txBody>
          <a:bodyPr/>
          <a:lstStyle/>
          <a:p>
            <a:pPr/>
            <a:r>
              <a:t>Christ the Rabbi</a:t>
            </a:r>
          </a:p>
        </p:txBody>
      </p:sp>
      <p:sp>
        <p:nvSpPr>
          <p:cNvPr id="203" name="Jesus began his mission around 30 years old with the intent to save the world from sin.…"/>
          <p:cNvSpPr txBox="1"/>
          <p:nvPr>
            <p:ph type="body" idx="1"/>
          </p:nvPr>
        </p:nvSpPr>
        <p:spPr>
          <a:prstGeom prst="rect">
            <a:avLst/>
          </a:prstGeom>
        </p:spPr>
        <p:txBody>
          <a:bodyPr/>
          <a:lstStyle/>
          <a:p>
            <a:pPr>
              <a:buBlip>
                <a:blip r:embed="rId2"/>
              </a:buBlip>
            </a:pPr>
            <a:r>
              <a:t>Jesus began his mission around 30 years old with the intent to save the world from sin. </a:t>
            </a:r>
          </a:p>
          <a:p>
            <a:pPr>
              <a:buBlip>
                <a:blip r:embed="rId2"/>
              </a:buBlip>
            </a:pPr>
            <a:r>
              <a:t>Principles taught by Christ:</a:t>
            </a:r>
          </a:p>
          <a:p>
            <a:pPr lvl="1">
              <a:buBlip>
                <a:blip r:embed="rId2"/>
              </a:buBlip>
            </a:pPr>
            <a:r>
              <a:t>Fatherhood of God, Brotherhood of Humanity, Golden Rule, Forgiveness of Sins and of Enemies.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Jesus’ Early Followers"/>
          <p:cNvSpPr txBox="1"/>
          <p:nvPr>
            <p:ph type="title"/>
          </p:nvPr>
        </p:nvSpPr>
        <p:spPr>
          <a:prstGeom prst="rect">
            <a:avLst/>
          </a:prstGeom>
        </p:spPr>
        <p:txBody>
          <a:bodyPr/>
          <a:lstStyle/>
          <a:p>
            <a:pPr/>
            <a:r>
              <a:t>Jesus’ Early Followers</a:t>
            </a:r>
          </a:p>
        </p:txBody>
      </p:sp>
      <p:sp>
        <p:nvSpPr>
          <p:cNvPr id="206" name="Belief in Jesus’ resurrection, divine nature…"/>
          <p:cNvSpPr txBox="1"/>
          <p:nvPr>
            <p:ph type="body" idx="1"/>
          </p:nvPr>
        </p:nvSpPr>
        <p:spPr>
          <a:prstGeom prst="rect">
            <a:avLst/>
          </a:prstGeom>
        </p:spPr>
        <p:txBody>
          <a:bodyPr/>
          <a:lstStyle/>
          <a:p>
            <a:pPr marL="474726" indent="-474726" defTabSz="519937">
              <a:spcBef>
                <a:spcPts val="3700"/>
              </a:spcBef>
              <a:buBlip>
                <a:blip r:embed="rId2"/>
              </a:buBlip>
              <a:defRPr sz="3827"/>
            </a:pPr>
            <a:r>
              <a:t>Belief in Jesus’ resurrection, divine nature</a:t>
            </a:r>
          </a:p>
          <a:p>
            <a:pPr marL="474726" indent="-474726" defTabSz="519937">
              <a:spcBef>
                <a:spcPts val="3700"/>
              </a:spcBef>
              <a:buBlip>
                <a:blip r:embed="rId2"/>
              </a:buBlip>
              <a:defRPr sz="3827"/>
            </a:pPr>
            <a:r>
              <a:t>Title </a:t>
            </a:r>
            <a:r>
              <a:rPr i="1">
                <a:latin typeface="Arial"/>
                <a:ea typeface="Arial"/>
                <a:cs typeface="Arial"/>
                <a:sym typeface="Arial"/>
              </a:rPr>
              <a:t>Christ:</a:t>
            </a:r>
            <a:r>
              <a:t> “Anointed One”</a:t>
            </a:r>
          </a:p>
          <a:p>
            <a:pPr marL="474726" indent="-474726" defTabSz="519937">
              <a:spcBef>
                <a:spcPts val="3700"/>
              </a:spcBef>
              <a:buBlip>
                <a:blip r:embed="rId2"/>
              </a:buBlip>
              <a:defRPr sz="3827"/>
            </a:pPr>
            <a:r>
              <a:t>Teachings recorded in New Testament</a:t>
            </a:r>
          </a:p>
          <a:p>
            <a:pPr marL="474726" indent="-474726" defTabSz="519937">
              <a:spcBef>
                <a:spcPts val="3700"/>
              </a:spcBef>
              <a:buBlip>
                <a:blip r:embed="rId2"/>
              </a:buBlip>
              <a:defRPr sz="3827"/>
            </a:pPr>
            <a:r>
              <a:t>Paul of Taurus</a:t>
            </a:r>
          </a:p>
          <a:p>
            <a:pPr lvl="2" marL="1386878" indent="-437426" defTabSz="519937">
              <a:spcBef>
                <a:spcPts val="3700"/>
              </a:spcBef>
              <a:buSzPct val="65000"/>
              <a:buBlip>
                <a:blip r:embed="rId2"/>
              </a:buBlip>
              <a:defRPr sz="3827"/>
            </a:pPr>
            <a:r>
              <a:t>Extends teachings far beyond Jewish circles</a:t>
            </a:r>
          </a:p>
          <a:p>
            <a:pPr lvl="2" marL="1386878" indent="-437426" defTabSz="519937">
              <a:spcBef>
                <a:spcPts val="3700"/>
              </a:spcBef>
              <a:buSzPct val="65000"/>
              <a:buBlip>
                <a:blip r:embed="rId2"/>
              </a:buBlip>
              <a:defRPr sz="3827"/>
            </a:pPr>
            <a:r>
              <a:t>Intensive travel, missionary activity</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t3.jpg" descr="t3.jpg"/>
          <p:cNvPicPr>
            <a:picLocks noChangeAspect="0"/>
          </p:cNvPicPr>
          <p:nvPr>
            <p:ph type="pic" idx="13"/>
          </p:nvPr>
        </p:nvPicPr>
        <p:blipFill>
          <a:blip r:embed="rId2">
            <a:extLst/>
          </a:blip>
          <a:stretch>
            <a:fillRect/>
          </a:stretch>
        </p:blipFill>
        <p:spPr>
          <a:xfrm>
            <a:off x="6705600" y="2578100"/>
            <a:ext cx="5702300" cy="6578600"/>
          </a:xfrm>
          <a:prstGeom prst="rect">
            <a:avLst/>
          </a:prstGeom>
        </p:spPr>
      </p:pic>
      <p:sp>
        <p:nvSpPr>
          <p:cNvPr id="209" name="Christian Morality"/>
          <p:cNvSpPr txBox="1"/>
          <p:nvPr>
            <p:ph type="title"/>
          </p:nvPr>
        </p:nvSpPr>
        <p:spPr>
          <a:prstGeom prst="rect">
            <a:avLst/>
          </a:prstGeom>
        </p:spPr>
        <p:txBody>
          <a:bodyPr/>
          <a:lstStyle/>
          <a:p>
            <a:pPr/>
            <a:r>
              <a:t>Christian Morality</a:t>
            </a:r>
          </a:p>
        </p:txBody>
      </p:sp>
      <p:sp>
        <p:nvSpPr>
          <p:cNvPr id="210" name="Tertullian 160-240…"/>
          <p:cNvSpPr txBox="1"/>
          <p:nvPr>
            <p:ph type="body" sz="half" idx="1"/>
          </p:nvPr>
        </p:nvSpPr>
        <p:spPr>
          <a:prstGeom prst="rect">
            <a:avLst/>
          </a:prstGeom>
        </p:spPr>
        <p:txBody>
          <a:bodyPr/>
          <a:lstStyle/>
          <a:p>
            <a:pPr>
              <a:buBlip>
                <a:blip r:embed="rId3"/>
              </a:buBlip>
            </a:pPr>
            <a:r>
              <a:t>Tertullian 160-240 </a:t>
            </a:r>
          </a:p>
          <a:p>
            <a:pPr>
              <a:buBlip>
                <a:blip r:embed="rId3"/>
              </a:buBlip>
              <a:defRPr i="1"/>
            </a:pPr>
            <a:r>
              <a:t>What Has Jerusalem to do with Athens? </a:t>
            </a:r>
          </a:p>
          <a:p>
            <a:pPr>
              <a:buBlip>
                <a:blip r:embed="rId3"/>
              </a:buBlip>
            </a:pPr>
            <a:r>
              <a:t>What exactly is Tertullian’s point in this excerpt? </a:t>
            </a:r>
          </a:p>
          <a:p>
            <a:pPr>
              <a:buBlip>
                <a:blip r:embed="rId3"/>
              </a:buBlip>
            </a:pPr>
            <a:r>
              <a:t>How does this fit into Gibbon’s view on the Fall of Rome? </a:t>
            </a:r>
          </a:p>
        </p:txBody>
      </p:sp>
    </p:spTree>
  </p:cSld>
  <p:clrMapOvr>
    <a:masterClrMapping/>
  </p:clrMapOvr>
  <mc:AlternateContent xmlns:mc="http://schemas.openxmlformats.org/markup-compatibility/2006">
    <mc:Choice xmlns:p14="http://schemas.microsoft.com/office/powerpoint/2010/main" Requires="p14">
      <p:transition spd="fast" advClick="1" p14:dur="500">
        <p:fade thruBlk="1"/>
      </p:transition>
    </mc:Choice>
    <mc:Fallback>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Image" descr="Image"/>
          <p:cNvPicPr>
            <a:picLocks noChangeAspect="0"/>
          </p:cNvPicPr>
          <p:nvPr>
            <p:ph type="pic" idx="13"/>
          </p:nvPr>
        </p:nvPicPr>
        <p:blipFill>
          <a:blip r:embed="rId2">
            <a:extLst/>
          </a:blip>
          <a:stretch>
            <a:fillRect/>
          </a:stretch>
        </p:blipFill>
        <p:spPr>
          <a:xfrm>
            <a:off x="6705600" y="2578100"/>
            <a:ext cx="5702300" cy="6578600"/>
          </a:xfrm>
          <a:prstGeom prst="rect">
            <a:avLst/>
          </a:prstGeom>
        </p:spPr>
      </p:pic>
      <p:sp>
        <p:nvSpPr>
          <p:cNvPr id="213" name="Papal Leadership"/>
          <p:cNvSpPr txBox="1"/>
          <p:nvPr>
            <p:ph type="title"/>
          </p:nvPr>
        </p:nvSpPr>
        <p:spPr>
          <a:prstGeom prst="rect">
            <a:avLst/>
          </a:prstGeom>
        </p:spPr>
        <p:txBody>
          <a:bodyPr/>
          <a:lstStyle/>
          <a:p>
            <a:pPr/>
            <a:r>
              <a:t>Papal Leadership</a:t>
            </a:r>
          </a:p>
        </p:txBody>
      </p:sp>
      <p:sp>
        <p:nvSpPr>
          <p:cNvPr id="214" name="Connection to Rome - Petrine Doctrine…"/>
          <p:cNvSpPr txBox="1"/>
          <p:nvPr>
            <p:ph type="body" sz="half" idx="1"/>
          </p:nvPr>
        </p:nvSpPr>
        <p:spPr>
          <a:prstGeom prst="rect">
            <a:avLst/>
          </a:prstGeom>
        </p:spPr>
        <p:txBody>
          <a:bodyPr/>
          <a:lstStyle/>
          <a:p>
            <a:pPr marL="374014" indent="-374014" defTabSz="554990">
              <a:spcBef>
                <a:spcPts val="2200"/>
              </a:spcBef>
              <a:buBlip>
                <a:blip r:embed="rId3"/>
              </a:buBlip>
              <a:defRPr sz="3040"/>
            </a:pPr>
            <a:r>
              <a:t>Connection to Rome - </a:t>
            </a:r>
            <a:r>
              <a:rPr i="1"/>
              <a:t>Petrine Doctrin</a:t>
            </a:r>
            <a:r>
              <a:t>e</a:t>
            </a:r>
          </a:p>
          <a:p>
            <a:pPr marL="374014" indent="-374014" defTabSz="554990">
              <a:spcBef>
                <a:spcPts val="2200"/>
              </a:spcBef>
              <a:buBlip>
                <a:blip r:embed="rId3"/>
              </a:buBlip>
              <a:defRPr sz="3040"/>
            </a:pPr>
            <a:r>
              <a:t>Matthew 16: 18-19 “Upon this rock I will build my church” </a:t>
            </a:r>
          </a:p>
          <a:p>
            <a:pPr marL="374014" indent="-374014" defTabSz="554990">
              <a:spcBef>
                <a:spcPts val="2200"/>
              </a:spcBef>
              <a:buBlip>
                <a:blip r:embed="rId3"/>
              </a:buBlip>
              <a:defRPr sz="3040"/>
            </a:pPr>
            <a:r>
              <a:t>Pope Leo I “the Great” 400-61</a:t>
            </a:r>
          </a:p>
          <a:p>
            <a:pPr lvl="1" marL="748029" indent="-374014" defTabSz="554990">
              <a:spcBef>
                <a:spcPts val="2200"/>
              </a:spcBef>
              <a:buBlip>
                <a:blip r:embed="rId3"/>
              </a:buBlip>
              <a:defRPr sz="3040"/>
            </a:pPr>
            <a:r>
              <a:t>attacked the Monophysites </a:t>
            </a:r>
          </a:p>
          <a:p>
            <a:pPr lvl="1" marL="748029" indent="-374014" defTabSz="554990">
              <a:spcBef>
                <a:spcPts val="2200"/>
              </a:spcBef>
              <a:buBlip>
                <a:blip r:embed="rId3"/>
              </a:buBlip>
              <a:defRPr sz="3040"/>
            </a:pPr>
            <a:r>
              <a:t>strengthen Rome’s dominance over Emperors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Reforms of Diocletian"/>
          <p:cNvSpPr txBox="1"/>
          <p:nvPr>
            <p:ph type="title"/>
          </p:nvPr>
        </p:nvSpPr>
        <p:spPr>
          <a:prstGeom prst="rect">
            <a:avLst/>
          </a:prstGeom>
        </p:spPr>
        <p:txBody>
          <a:bodyPr/>
          <a:lstStyle/>
          <a:p>
            <a:pPr/>
            <a:r>
              <a:t>Reforms of Diocletian</a:t>
            </a:r>
          </a:p>
        </p:txBody>
      </p:sp>
      <p:sp>
        <p:nvSpPr>
          <p:cNvPr id="217" name="Diocletian 284-305 was an energetic solider who reorganized the declining Empire.…"/>
          <p:cNvSpPr txBox="1"/>
          <p:nvPr>
            <p:ph type="body" idx="1"/>
          </p:nvPr>
        </p:nvSpPr>
        <p:spPr>
          <a:prstGeom prst="rect">
            <a:avLst/>
          </a:prstGeom>
        </p:spPr>
        <p:txBody>
          <a:bodyPr/>
          <a:lstStyle/>
          <a:p>
            <a:pPr marL="522731" indent="-522731" defTabSz="572516">
              <a:spcBef>
                <a:spcPts val="4100"/>
              </a:spcBef>
              <a:buBlip>
                <a:blip r:embed="rId2"/>
              </a:buBlip>
              <a:defRPr sz="4214"/>
            </a:pPr>
            <a:r>
              <a:t>Diocletian 284-305 was an energetic solider who reorganized the declining Empire.</a:t>
            </a:r>
          </a:p>
          <a:p>
            <a:pPr lvl="1" marL="1045463" indent="-522731" defTabSz="572516">
              <a:spcBef>
                <a:spcPts val="4100"/>
              </a:spcBef>
              <a:buBlip>
                <a:blip r:embed="rId2"/>
              </a:buBlip>
              <a:defRPr sz="4214"/>
            </a:pPr>
            <a:r>
              <a:t>Political and Economic Reform </a:t>
            </a:r>
          </a:p>
          <a:p>
            <a:pPr lvl="1" marL="1045463" indent="-522731" defTabSz="572516">
              <a:spcBef>
                <a:spcPts val="4100"/>
              </a:spcBef>
              <a:buBlip>
                <a:blip r:embed="rId2"/>
              </a:buBlip>
              <a:defRPr sz="4214"/>
            </a:pPr>
            <a:r>
              <a:t>Military and Civilian Reform </a:t>
            </a:r>
          </a:p>
          <a:p>
            <a:pPr lvl="1" marL="1045463" indent="-522731" defTabSz="572516">
              <a:spcBef>
                <a:spcPts val="4100"/>
              </a:spcBef>
              <a:buBlip>
                <a:blip r:embed="rId2"/>
              </a:buBlip>
              <a:defRPr sz="4214"/>
            </a:pPr>
            <a:r>
              <a:t>Divide and Conquer </a:t>
            </a:r>
          </a:p>
          <a:p>
            <a:pPr lvl="2" marL="1568196" indent="-522731" defTabSz="572516">
              <a:spcBef>
                <a:spcPts val="4100"/>
              </a:spcBef>
              <a:buBlip>
                <a:blip r:embed="rId2"/>
              </a:buBlip>
              <a:defRPr sz="4214"/>
            </a:pPr>
            <a:r>
              <a:t>Tetrarchy to produced stability </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9" name="Venice_–_The_Tetrarchs_03.jpg" descr="Venice_–_The_Tetrarchs_03.jpg"/>
          <p:cNvPicPr>
            <a:picLocks noChangeAspect="0"/>
          </p:cNvPicPr>
          <p:nvPr>
            <p:ph type="pic" idx="13"/>
          </p:nvPr>
        </p:nvPicPr>
        <p:blipFill>
          <a:blip r:embed="rId2">
            <a:extLst/>
          </a:blip>
          <a:stretch>
            <a:fillRect/>
          </a:stretch>
        </p:blipFill>
        <p:spPr>
          <a:xfrm>
            <a:off x="6705600" y="2578100"/>
            <a:ext cx="5702300" cy="6578601"/>
          </a:xfrm>
          <a:prstGeom prst="rect">
            <a:avLst/>
          </a:prstGeom>
        </p:spPr>
      </p:pic>
      <p:sp>
        <p:nvSpPr>
          <p:cNvPr id="220" name="Tetrarchy"/>
          <p:cNvSpPr txBox="1"/>
          <p:nvPr>
            <p:ph type="title"/>
          </p:nvPr>
        </p:nvSpPr>
        <p:spPr>
          <a:prstGeom prst="rect">
            <a:avLst/>
          </a:prstGeom>
        </p:spPr>
        <p:txBody>
          <a:bodyPr/>
          <a:lstStyle/>
          <a:p>
            <a:pPr/>
            <a:r>
              <a:t>Tetrarchy </a:t>
            </a:r>
          </a:p>
        </p:txBody>
      </p:sp>
      <p:sp>
        <p:nvSpPr>
          <p:cNvPr id="221" name="Co-Emperors…"/>
          <p:cNvSpPr txBox="1"/>
          <p:nvPr>
            <p:ph type="body" sz="half" idx="1"/>
          </p:nvPr>
        </p:nvSpPr>
        <p:spPr>
          <a:prstGeom prst="rect">
            <a:avLst/>
          </a:prstGeom>
        </p:spPr>
        <p:txBody>
          <a:bodyPr/>
          <a:lstStyle/>
          <a:p>
            <a:pPr>
              <a:buBlip>
                <a:blip r:embed="rId3"/>
              </a:buBlip>
            </a:pPr>
            <a:r>
              <a:t>Co-Emperors</a:t>
            </a:r>
          </a:p>
          <a:p>
            <a:pPr lvl="1">
              <a:buBlip>
                <a:blip r:embed="rId3"/>
              </a:buBlip>
            </a:pPr>
            <a:r>
              <a:t>Diocletian and Maximian </a:t>
            </a:r>
          </a:p>
          <a:p>
            <a:pPr>
              <a:buBlip>
                <a:blip r:embed="rId3"/>
              </a:buBlip>
            </a:pPr>
            <a:r>
              <a:t>Caesars - Lieutenant Emperors</a:t>
            </a:r>
          </a:p>
          <a:p>
            <a:pPr>
              <a:buBlip>
                <a:blip r:embed="rId3"/>
              </a:buBlip>
            </a:pPr>
            <a:r>
              <a:t>Able to leverage more support and reform policies. </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8439.jpg" descr="8439.jpg"/>
          <p:cNvPicPr>
            <a:picLocks noChangeAspect="1"/>
          </p:cNvPicPr>
          <p:nvPr>
            <p:ph type="pic" idx="13"/>
          </p:nvPr>
        </p:nvPicPr>
        <p:blipFill>
          <a:blip r:embed="rId2">
            <a:extLst/>
          </a:blip>
          <a:srcRect l="1449" t="0" r="10402" b="0"/>
          <a:stretch>
            <a:fillRect/>
          </a:stretch>
        </p:blipFill>
        <p:spPr>
          <a:prstGeom prst="rect">
            <a:avLst/>
          </a:prstGeom>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Causes for Decline"/>
          <p:cNvSpPr txBox="1"/>
          <p:nvPr>
            <p:ph type="title"/>
          </p:nvPr>
        </p:nvSpPr>
        <p:spPr>
          <a:prstGeom prst="rect">
            <a:avLst/>
          </a:prstGeom>
        </p:spPr>
        <p:txBody>
          <a:bodyPr/>
          <a:lstStyle/>
          <a:p>
            <a:pPr/>
            <a:r>
              <a:t>Causes for Decline</a:t>
            </a:r>
          </a:p>
        </p:txBody>
      </p:sp>
      <p:sp>
        <p:nvSpPr>
          <p:cNvPr id="139" name="Lead Poisoning from lead based utensils.…"/>
          <p:cNvSpPr txBox="1"/>
          <p:nvPr>
            <p:ph type="body" idx="1"/>
          </p:nvPr>
        </p:nvSpPr>
        <p:spPr>
          <a:prstGeom prst="rect">
            <a:avLst/>
          </a:prstGeom>
        </p:spPr>
        <p:txBody>
          <a:bodyPr/>
          <a:lstStyle/>
          <a:p>
            <a:pPr marL="410718" indent="-410718" defTabSz="449833">
              <a:spcBef>
                <a:spcPts val="3200"/>
              </a:spcBef>
              <a:buBlip>
                <a:blip r:embed="rId2"/>
              </a:buBlip>
              <a:defRPr sz="3311"/>
            </a:pPr>
            <a:r>
              <a:t>Lead Poisoning from lead based utensils. </a:t>
            </a:r>
          </a:p>
          <a:p>
            <a:pPr marL="410718" indent="-410718" defTabSz="449833">
              <a:spcBef>
                <a:spcPts val="3200"/>
              </a:spcBef>
              <a:buBlip>
                <a:blip r:embed="rId2"/>
              </a:buBlip>
              <a:defRPr sz="3311"/>
            </a:pPr>
            <a:r>
              <a:t>Rome’s lack of morality. </a:t>
            </a:r>
          </a:p>
          <a:p>
            <a:pPr marL="410718" indent="-410718" defTabSz="449833">
              <a:spcBef>
                <a:spcPts val="3200"/>
              </a:spcBef>
              <a:buBlip>
                <a:blip r:embed="rId2"/>
              </a:buBlip>
              <a:defRPr sz="3311"/>
            </a:pPr>
            <a:r>
              <a:t>Barbarian Attacks from the hinterland. </a:t>
            </a:r>
          </a:p>
          <a:p>
            <a:pPr marL="410718" indent="-410718" defTabSz="449833">
              <a:spcBef>
                <a:spcPts val="3200"/>
              </a:spcBef>
              <a:buBlip>
                <a:blip r:embed="rId2"/>
              </a:buBlip>
              <a:defRPr sz="3311"/>
            </a:pPr>
            <a:r>
              <a:t>Political Decline within the Empire. </a:t>
            </a:r>
          </a:p>
          <a:p>
            <a:pPr marL="410718" indent="-410718" defTabSz="449833">
              <a:spcBef>
                <a:spcPts val="3200"/>
              </a:spcBef>
              <a:buBlip>
                <a:blip r:embed="rId2"/>
              </a:buBlip>
              <a:defRPr sz="3311"/>
            </a:pPr>
            <a:r>
              <a:t>Economic factors due to the lack of agricultural. </a:t>
            </a:r>
          </a:p>
          <a:p>
            <a:pPr marL="410718" indent="-410718" defTabSz="449833">
              <a:spcBef>
                <a:spcPts val="3200"/>
              </a:spcBef>
              <a:buBlip>
                <a:blip r:embed="rId2"/>
              </a:buBlip>
              <a:defRPr sz="3311"/>
            </a:pPr>
            <a:r>
              <a:t>In adequate use of man power. </a:t>
            </a:r>
          </a:p>
          <a:p>
            <a:pPr marL="410718" indent="-410718" defTabSz="449833">
              <a:spcBef>
                <a:spcPts val="3200"/>
              </a:spcBef>
              <a:buBlip>
                <a:blip r:embed="rId2"/>
              </a:buBlip>
              <a:defRPr sz="3311"/>
            </a:pPr>
            <a:r>
              <a:t>The lack of civic ideals. </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Orientalization of Rome"/>
          <p:cNvSpPr txBox="1"/>
          <p:nvPr>
            <p:ph type="title"/>
          </p:nvPr>
        </p:nvSpPr>
        <p:spPr>
          <a:prstGeom prst="rect">
            <a:avLst/>
          </a:prstGeom>
        </p:spPr>
        <p:txBody>
          <a:bodyPr/>
          <a:lstStyle/>
          <a:p>
            <a:pPr/>
            <a:r>
              <a:t>Orientalization of Rome</a:t>
            </a:r>
          </a:p>
        </p:txBody>
      </p:sp>
      <p:sp>
        <p:nvSpPr>
          <p:cNvPr id="226" name="Diocletian quickly realized the wealth of the the East.…"/>
          <p:cNvSpPr txBox="1"/>
          <p:nvPr>
            <p:ph type="body" idx="1"/>
          </p:nvPr>
        </p:nvSpPr>
        <p:spPr>
          <a:prstGeom prst="rect">
            <a:avLst/>
          </a:prstGeom>
        </p:spPr>
        <p:txBody>
          <a:bodyPr/>
          <a:lstStyle/>
          <a:p>
            <a:pPr>
              <a:buBlip>
                <a:blip r:embed="rId2"/>
              </a:buBlip>
            </a:pPr>
            <a:r>
              <a:t>Diocletian quickly realized the wealth of the the East. </a:t>
            </a:r>
          </a:p>
          <a:p>
            <a:pPr>
              <a:buBlip>
                <a:blip r:embed="rId2"/>
              </a:buBlip>
            </a:pPr>
            <a:r>
              <a:t>Moved his governance to Nicomedia in 285</a:t>
            </a:r>
          </a:p>
          <a:p>
            <a:pPr>
              <a:buBlip>
                <a:blip r:embed="rId2"/>
              </a:buBlip>
            </a:pPr>
            <a:r>
              <a:t>Dominus “Lord” became an autocratic ruler. </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Image" descr="Image"/>
          <p:cNvPicPr>
            <a:picLocks noChangeAspect="0"/>
          </p:cNvPicPr>
          <p:nvPr>
            <p:ph type="pic" idx="13"/>
          </p:nvPr>
        </p:nvPicPr>
        <p:blipFill>
          <a:blip r:embed="rId2">
            <a:extLst/>
          </a:blip>
          <a:stretch>
            <a:fillRect/>
          </a:stretch>
        </p:blipFill>
        <p:spPr>
          <a:xfrm>
            <a:off x="6705600" y="2578100"/>
            <a:ext cx="5702300" cy="6578600"/>
          </a:xfrm>
          <a:prstGeom prst="rect">
            <a:avLst/>
          </a:prstGeom>
        </p:spPr>
      </p:pic>
      <p:sp>
        <p:nvSpPr>
          <p:cNvPr id="229" name="Death of the West"/>
          <p:cNvSpPr txBox="1"/>
          <p:nvPr>
            <p:ph type="title"/>
          </p:nvPr>
        </p:nvSpPr>
        <p:spPr>
          <a:prstGeom prst="rect">
            <a:avLst/>
          </a:prstGeom>
        </p:spPr>
        <p:txBody>
          <a:bodyPr/>
          <a:lstStyle/>
          <a:p>
            <a:pPr/>
            <a:r>
              <a:t>Death of the West</a:t>
            </a:r>
          </a:p>
        </p:txBody>
      </p:sp>
      <p:sp>
        <p:nvSpPr>
          <p:cNvPr id="230" name="In 305, Diocletian retired to the Balkans.…"/>
          <p:cNvSpPr txBox="1"/>
          <p:nvPr>
            <p:ph type="body" sz="half" idx="1"/>
          </p:nvPr>
        </p:nvSpPr>
        <p:spPr>
          <a:prstGeom prst="rect">
            <a:avLst/>
          </a:prstGeom>
        </p:spPr>
        <p:txBody>
          <a:bodyPr/>
          <a:lstStyle/>
          <a:p>
            <a:pPr>
              <a:buBlip>
                <a:blip r:embed="rId3"/>
              </a:buBlip>
            </a:pPr>
            <a:r>
              <a:t>In 305, Diocletian retired to the Balkans. </a:t>
            </a:r>
          </a:p>
          <a:p>
            <a:pPr>
              <a:buBlip>
                <a:blip r:embed="rId3"/>
              </a:buBlip>
            </a:pPr>
            <a:r>
              <a:t>Rome erupts into Civil War</a:t>
            </a:r>
          </a:p>
          <a:p>
            <a:pPr>
              <a:buBlip>
                <a:blip r:embed="rId3"/>
              </a:buBlip>
            </a:pPr>
            <a:r>
              <a:t>312 at the Battle of Milvian Bridge, Constantine wins and becomes the sole Emperor. </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MilvianBridge.jpg" descr="MilvianBridge.jpg"/>
          <p:cNvPicPr>
            <a:picLocks noChangeAspect="1"/>
          </p:cNvPicPr>
          <p:nvPr>
            <p:ph type="pic" idx="13"/>
          </p:nvPr>
        </p:nvPicPr>
        <p:blipFill>
          <a:blip r:embed="rId2">
            <a:extLst/>
          </a:blip>
          <a:srcRect l="16666" t="0" r="16666" b="0"/>
          <a:stretch>
            <a:fillRect/>
          </a:stretch>
        </p:blipFill>
        <p:spPr>
          <a:prstGeom prst="rect">
            <a:avLst/>
          </a:prstGeom>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Unknown-1.jpg" descr="Unknown-1.jpg"/>
          <p:cNvPicPr>
            <a:picLocks noChangeAspect="0"/>
          </p:cNvPicPr>
          <p:nvPr>
            <p:ph type="pic" idx="13"/>
          </p:nvPr>
        </p:nvPicPr>
        <p:blipFill>
          <a:blip r:embed="rId2">
            <a:extLst/>
          </a:blip>
          <a:stretch>
            <a:fillRect/>
          </a:stretch>
        </p:blipFill>
        <p:spPr>
          <a:xfrm>
            <a:off x="6705600" y="2578100"/>
            <a:ext cx="5702300" cy="6578600"/>
          </a:xfrm>
          <a:prstGeom prst="rect">
            <a:avLst/>
          </a:prstGeom>
        </p:spPr>
      </p:pic>
      <p:sp>
        <p:nvSpPr>
          <p:cNvPr id="235" name="Points East"/>
          <p:cNvSpPr txBox="1"/>
          <p:nvPr>
            <p:ph type="title"/>
          </p:nvPr>
        </p:nvSpPr>
        <p:spPr>
          <a:prstGeom prst="rect">
            <a:avLst/>
          </a:prstGeom>
        </p:spPr>
        <p:txBody>
          <a:bodyPr/>
          <a:lstStyle/>
          <a:p>
            <a:pPr/>
            <a:r>
              <a:t>Points East</a:t>
            </a:r>
          </a:p>
        </p:txBody>
      </p:sp>
      <p:sp>
        <p:nvSpPr>
          <p:cNvPr id="236" name="In 337 took over complete control and moved the capitol to the East.…"/>
          <p:cNvSpPr txBox="1"/>
          <p:nvPr>
            <p:ph type="body" sz="half" idx="1"/>
          </p:nvPr>
        </p:nvSpPr>
        <p:spPr>
          <a:prstGeom prst="rect">
            <a:avLst/>
          </a:prstGeom>
        </p:spPr>
        <p:txBody>
          <a:bodyPr/>
          <a:lstStyle/>
          <a:p>
            <a:pPr>
              <a:buBlip>
                <a:blip r:embed="rId3"/>
              </a:buBlip>
            </a:pPr>
            <a:r>
              <a:t>In 337 took over complete control and moved the capitol to the East. </a:t>
            </a:r>
          </a:p>
          <a:p>
            <a:pPr>
              <a:buBlip>
                <a:blip r:embed="rId3"/>
              </a:buBlip>
            </a:pPr>
            <a:r>
              <a:t>Constantinople - the new City on a Hill. </a:t>
            </a:r>
          </a:p>
          <a:p>
            <a:pPr>
              <a:buBlip>
                <a:blip r:embed="rId3"/>
              </a:buBlip>
            </a:pPr>
            <a:r>
              <a:t>Succession became hereditary, which weakens the West. </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Early Christian Communities"/>
          <p:cNvSpPr txBox="1"/>
          <p:nvPr>
            <p:ph type="title"/>
          </p:nvPr>
        </p:nvSpPr>
        <p:spPr>
          <a:prstGeom prst="rect">
            <a:avLst/>
          </a:prstGeom>
        </p:spPr>
        <p:txBody>
          <a:bodyPr/>
          <a:lstStyle/>
          <a:p>
            <a:pPr/>
            <a:r>
              <a:t>Early Christian Communities</a:t>
            </a:r>
          </a:p>
        </p:txBody>
      </p:sp>
      <p:sp>
        <p:nvSpPr>
          <p:cNvPr id="239" name="Local leaders: Bishops - used the system set up by Diocletian …. hence Dioceses…"/>
          <p:cNvSpPr txBox="1"/>
          <p:nvPr>
            <p:ph type="body" idx="1"/>
          </p:nvPr>
        </p:nvSpPr>
        <p:spPr>
          <a:prstGeom prst="rect">
            <a:avLst/>
          </a:prstGeom>
        </p:spPr>
        <p:txBody>
          <a:bodyPr/>
          <a:lstStyle/>
          <a:p>
            <a:pPr marL="352044" indent="-352044" defTabSz="385572">
              <a:spcBef>
                <a:spcPts val="2700"/>
              </a:spcBef>
              <a:buBlip>
                <a:blip r:embed="rId2"/>
              </a:buBlip>
              <a:defRPr sz="2838"/>
            </a:pPr>
            <a:r>
              <a:t>Local leaders: Bishops - used the system set up by Diocletian …. hence </a:t>
            </a:r>
            <a:r>
              <a:rPr i="1"/>
              <a:t>Dioceses</a:t>
            </a:r>
            <a:r>
              <a:t> </a:t>
            </a:r>
          </a:p>
          <a:p>
            <a:pPr marL="276606" indent="-276606" defTabSz="385572">
              <a:spcBef>
                <a:spcPts val="1900"/>
              </a:spcBef>
              <a:buClr>
                <a:srgbClr val="A29A85"/>
              </a:buClr>
              <a:buSzPct val="100000"/>
              <a:buChar char="•"/>
              <a:defRPr sz="2640">
                <a:solidFill>
                  <a:srgbClr val="6F6A5A"/>
                </a:solidFill>
                <a:latin typeface="Baskerville"/>
                <a:ea typeface="Baskerville"/>
                <a:cs typeface="Baskerville"/>
                <a:sym typeface="Baskerville"/>
              </a:defRPr>
            </a:pPr>
            <a:r>
              <a:t>Church develops in the 4th century - </a:t>
            </a:r>
            <a:r>
              <a:rPr i="1"/>
              <a:t>Catholicism</a:t>
            </a:r>
            <a:endParaRPr i="1"/>
          </a:p>
          <a:p>
            <a:pPr lvl="1" marL="553212" indent="-276606" defTabSz="385572">
              <a:spcBef>
                <a:spcPts val="1900"/>
              </a:spcBef>
              <a:buClr>
                <a:srgbClr val="A29A85"/>
              </a:buClr>
              <a:buSzPct val="100000"/>
              <a:buChar char="•"/>
              <a:defRPr sz="2640">
                <a:solidFill>
                  <a:srgbClr val="6F6A5A"/>
                </a:solidFill>
                <a:latin typeface="Baskerville"/>
                <a:ea typeface="Baskerville"/>
                <a:cs typeface="Baskerville"/>
                <a:sym typeface="Baskerville"/>
              </a:defRPr>
            </a:pPr>
            <a:r>
              <a:t>Emperor Constantine - </a:t>
            </a:r>
            <a:r>
              <a:rPr i="1"/>
              <a:t>Edit of Milan 313</a:t>
            </a:r>
          </a:p>
          <a:p>
            <a:pPr marL="352044" indent="-352044" defTabSz="385572">
              <a:spcBef>
                <a:spcPts val="2700"/>
              </a:spcBef>
              <a:buBlip>
                <a:blip r:embed="rId2"/>
              </a:buBlip>
              <a:defRPr sz="2838"/>
            </a:pPr>
            <a:r>
              <a:t>Regional variation in doctrine and ritual</a:t>
            </a:r>
          </a:p>
          <a:p>
            <a:pPr lvl="1" marL="646778" indent="-294734" defTabSz="385572">
              <a:spcBef>
                <a:spcPts val="0"/>
              </a:spcBef>
              <a:buClr>
                <a:srgbClr val="FF9900"/>
              </a:buClr>
              <a:buBlip>
                <a:blip r:embed="rId2"/>
              </a:buBlip>
              <a:defRPr sz="2376"/>
            </a:pPr>
            <a:r>
              <a:t>Nature of resurrection</a:t>
            </a:r>
          </a:p>
          <a:p>
            <a:pPr lvl="1" marL="646778" indent="-294734" defTabSz="385572">
              <a:spcBef>
                <a:spcPts val="0"/>
              </a:spcBef>
              <a:buClr>
                <a:srgbClr val="FF9900"/>
              </a:buClr>
              <a:buBlip>
                <a:blip r:embed="rId2"/>
              </a:buBlip>
              <a:defRPr sz="2376"/>
            </a:pPr>
            <a:r>
              <a:t>Role of women</a:t>
            </a:r>
          </a:p>
          <a:p>
            <a:pPr marL="352044" indent="-352044" defTabSz="385572">
              <a:spcBef>
                <a:spcPts val="2700"/>
              </a:spcBef>
              <a:buBlip>
                <a:blip r:embed="rId2"/>
              </a:buBlip>
              <a:defRPr sz="2838"/>
            </a:pPr>
            <a:r>
              <a:t>Gradual acceptance of core texts</a:t>
            </a:r>
          </a:p>
          <a:p>
            <a:pPr marL="352044" indent="-352044" defTabSz="385572">
              <a:spcBef>
                <a:spcPts val="2700"/>
              </a:spcBef>
              <a:buBlip>
                <a:blip r:embed="rId2"/>
              </a:buBlip>
              <a:defRPr sz="2838"/>
            </a:pPr>
            <a:r>
              <a:t>Ecumenical “Church” Councils</a:t>
            </a:r>
          </a:p>
          <a:p>
            <a:pPr lvl="1" marL="646778" indent="-294734" defTabSz="385572">
              <a:spcBef>
                <a:spcPts val="0"/>
              </a:spcBef>
              <a:buClr>
                <a:srgbClr val="FF9900"/>
              </a:buClr>
              <a:buBlip>
                <a:blip r:embed="rId2"/>
              </a:buBlip>
              <a:defRPr sz="2376"/>
            </a:pPr>
            <a:r>
              <a:t>Council of Nicaea - 325  </a:t>
            </a:r>
          </a:p>
          <a:p>
            <a:pPr lvl="1" marL="646778" indent="-294734" defTabSz="385572">
              <a:spcBef>
                <a:spcPts val="0"/>
              </a:spcBef>
              <a:buClr>
                <a:srgbClr val="FF9900"/>
              </a:buClr>
              <a:buBlip>
                <a:blip r:embed="rId2"/>
              </a:buBlip>
              <a:defRPr sz="2376"/>
            </a:pPr>
            <a:r>
              <a:t>Council of Chalcedon - 451 </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Western Thought"/>
          <p:cNvSpPr txBox="1"/>
          <p:nvPr>
            <p:ph type="title"/>
          </p:nvPr>
        </p:nvSpPr>
        <p:spPr>
          <a:prstGeom prst="rect">
            <a:avLst/>
          </a:prstGeom>
        </p:spPr>
        <p:txBody>
          <a:bodyPr/>
          <a:lstStyle/>
          <a:p>
            <a:pPr/>
            <a:r>
              <a:t>Western Thought</a:t>
            </a:r>
          </a:p>
        </p:txBody>
      </p:sp>
      <p:sp>
        <p:nvSpPr>
          <p:cNvPr id="242" name="Christianity helped to shape Western Thought in the Early Middle Ages.…"/>
          <p:cNvSpPr txBox="1"/>
          <p:nvPr>
            <p:ph type="body" idx="1"/>
          </p:nvPr>
        </p:nvSpPr>
        <p:spPr>
          <a:prstGeom prst="rect">
            <a:avLst/>
          </a:prstGeom>
        </p:spPr>
        <p:txBody>
          <a:bodyPr/>
          <a:lstStyle/>
          <a:p>
            <a:pPr marL="437387" indent="-437387" defTabSz="479044">
              <a:spcBef>
                <a:spcPts val="3400"/>
              </a:spcBef>
              <a:buBlip>
                <a:blip r:embed="rId2"/>
              </a:buBlip>
              <a:defRPr sz="3525"/>
            </a:pPr>
            <a:r>
              <a:t>Christianity helped to shape Western Thought in the Early Middle Ages. </a:t>
            </a:r>
          </a:p>
          <a:p>
            <a:pPr marL="437387" indent="-437387" defTabSz="479044">
              <a:spcBef>
                <a:spcPts val="3400"/>
              </a:spcBef>
              <a:buBlip>
                <a:blip r:embed="rId2"/>
              </a:buBlip>
              <a:defRPr sz="3525"/>
            </a:pPr>
            <a:r>
              <a:t>Church Fathers are the source of intellectualism</a:t>
            </a:r>
          </a:p>
          <a:p>
            <a:pPr lvl="1" marL="874775" indent="-437387" defTabSz="479044">
              <a:spcBef>
                <a:spcPts val="3400"/>
              </a:spcBef>
              <a:buBlip>
                <a:blip r:embed="rId2"/>
              </a:buBlip>
              <a:defRPr sz="3525"/>
            </a:pPr>
            <a:r>
              <a:t>St. Jerome</a:t>
            </a:r>
          </a:p>
          <a:p>
            <a:pPr lvl="1" marL="874775" indent="-437387" defTabSz="479044">
              <a:spcBef>
                <a:spcPts val="3400"/>
              </a:spcBef>
              <a:buBlip>
                <a:blip r:embed="rId2"/>
              </a:buBlip>
              <a:defRPr sz="3525"/>
            </a:pPr>
            <a:r>
              <a:t>St. Ambrose</a:t>
            </a:r>
          </a:p>
          <a:p>
            <a:pPr lvl="1" marL="874775" indent="-437387" defTabSz="479044">
              <a:spcBef>
                <a:spcPts val="3400"/>
              </a:spcBef>
              <a:buBlip>
                <a:blip r:embed="rId2"/>
              </a:buBlip>
              <a:defRPr sz="3525"/>
            </a:pPr>
            <a:r>
              <a:t>St. Augustine</a:t>
            </a:r>
          </a:p>
          <a:p>
            <a:pPr lvl="1" marL="874775" indent="-437387" defTabSz="479044">
              <a:spcBef>
                <a:spcPts val="3400"/>
              </a:spcBef>
              <a:buBlip>
                <a:blip r:embed="rId2"/>
              </a:buBlip>
              <a:defRPr sz="3525"/>
            </a:pPr>
            <a:r>
              <a:t>Boethius </a:t>
            </a:r>
          </a:p>
        </p:txBody>
      </p:sp>
    </p:spTree>
  </p:cSld>
  <p:clrMapOvr>
    <a:masterClrMapping/>
  </p:clrMapOvr>
  <mc:AlternateContent xmlns:mc="http://schemas.openxmlformats.org/markup-compatibility/2006">
    <mc:Choice xmlns:p14="http://schemas.microsoft.com/office/powerpoint/2010/main" Requires="p14">
      <p:transition spd="fast" advClick="1" p14:dur="500">
        <p:fade thruBlk="1"/>
      </p:transition>
    </mc:Choice>
    <mc:Fallback>
      <p:transition spd="fast">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4" name="Leonello_Spada_-_St_Jerome_-_WGA21652.jpg" descr="Leonello_Spada_-_St_Jerome_-_WGA21652.jpg"/>
          <p:cNvPicPr>
            <a:picLocks noChangeAspect="0"/>
          </p:cNvPicPr>
          <p:nvPr>
            <p:ph type="pic" idx="13"/>
          </p:nvPr>
        </p:nvPicPr>
        <p:blipFill>
          <a:blip r:embed="rId2">
            <a:extLst/>
          </a:blip>
          <a:stretch>
            <a:fillRect/>
          </a:stretch>
        </p:blipFill>
        <p:spPr>
          <a:xfrm>
            <a:off x="6705600" y="2578100"/>
            <a:ext cx="5702300" cy="6578600"/>
          </a:xfrm>
          <a:prstGeom prst="rect">
            <a:avLst/>
          </a:prstGeom>
        </p:spPr>
      </p:pic>
      <p:sp>
        <p:nvSpPr>
          <p:cNvPr id="245" name="St. Jerome"/>
          <p:cNvSpPr txBox="1"/>
          <p:nvPr>
            <p:ph type="title"/>
          </p:nvPr>
        </p:nvSpPr>
        <p:spPr>
          <a:prstGeom prst="rect">
            <a:avLst/>
          </a:prstGeom>
        </p:spPr>
        <p:txBody>
          <a:bodyPr/>
          <a:lstStyle/>
          <a:p>
            <a:pPr/>
            <a:r>
              <a:t>St. Jerome</a:t>
            </a:r>
          </a:p>
        </p:txBody>
      </p:sp>
      <p:sp>
        <p:nvSpPr>
          <p:cNvPr id="246" name="340-430…"/>
          <p:cNvSpPr txBox="1"/>
          <p:nvPr>
            <p:ph type="body" sz="half" idx="1"/>
          </p:nvPr>
        </p:nvSpPr>
        <p:spPr>
          <a:prstGeom prst="rect">
            <a:avLst/>
          </a:prstGeom>
        </p:spPr>
        <p:txBody>
          <a:bodyPr/>
          <a:lstStyle/>
          <a:p>
            <a:pPr>
              <a:buBlip>
                <a:blip r:embed="rId3"/>
              </a:buBlip>
            </a:pPr>
            <a:r>
              <a:t>340-430 </a:t>
            </a:r>
          </a:p>
          <a:p>
            <a:pPr>
              <a:buBlip>
                <a:blip r:embed="rId3"/>
              </a:buBlip>
            </a:pPr>
            <a:r>
              <a:rPr i="1"/>
              <a:t>Vulgate</a:t>
            </a:r>
            <a:r>
              <a:t> - Latin translation of the Bible</a:t>
            </a:r>
          </a:p>
          <a:p>
            <a:pPr>
              <a:buBlip>
                <a:blip r:embed="rId3"/>
              </a:buBlip>
            </a:pPr>
            <a:r>
              <a:t>A big influence on the medieval Latin literature. </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The First Father"/>
          <p:cNvSpPr txBox="1"/>
          <p:nvPr>
            <p:ph type="title"/>
          </p:nvPr>
        </p:nvSpPr>
        <p:spPr>
          <a:prstGeom prst="rect">
            <a:avLst/>
          </a:prstGeom>
        </p:spPr>
        <p:txBody>
          <a:bodyPr/>
          <a:lstStyle/>
          <a:p>
            <a:pPr/>
            <a:r>
              <a:t>The First Father</a:t>
            </a:r>
          </a:p>
        </p:txBody>
      </p:sp>
      <p:sp>
        <p:nvSpPr>
          <p:cNvPr id="249" name="As a result of contribution to the dissemination of the “good news” Jerome is deemed the first father of the Church.…"/>
          <p:cNvSpPr txBox="1"/>
          <p:nvPr>
            <p:ph type="body" idx="1"/>
          </p:nvPr>
        </p:nvSpPr>
        <p:spPr>
          <a:prstGeom prst="rect">
            <a:avLst/>
          </a:prstGeom>
        </p:spPr>
        <p:txBody>
          <a:bodyPr/>
          <a:lstStyle/>
          <a:p>
            <a:pPr>
              <a:buBlip>
                <a:blip r:embed="rId2"/>
              </a:buBlip>
            </a:pPr>
            <a:r>
              <a:t>As a result of contribution to the dissemination of the “good news” Jerome is deemed the first father of the Church. </a:t>
            </a:r>
          </a:p>
          <a:p>
            <a:pPr>
              <a:buBlip>
                <a:blip r:embed="rId2"/>
              </a:buBlip>
            </a:pPr>
            <a:r>
              <a:t>Avidly supported the monastic community </a:t>
            </a:r>
          </a:p>
          <a:p>
            <a:pPr>
              <a:buBlip>
                <a:blip r:embed="rId2"/>
              </a:buBlip>
            </a:pPr>
            <a:r>
              <a:t>Misogynistic views that looked to women as the fall of man. </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1" name="images.jpg" descr="images.jpg"/>
          <p:cNvPicPr>
            <a:picLocks noChangeAspect="0"/>
          </p:cNvPicPr>
          <p:nvPr>
            <p:ph type="pic" idx="13"/>
          </p:nvPr>
        </p:nvPicPr>
        <p:blipFill>
          <a:blip r:embed="rId2">
            <a:extLst/>
          </a:blip>
          <a:stretch>
            <a:fillRect/>
          </a:stretch>
        </p:blipFill>
        <p:spPr>
          <a:xfrm>
            <a:off x="6705600" y="2578100"/>
            <a:ext cx="5702300" cy="6578600"/>
          </a:xfrm>
          <a:prstGeom prst="rect">
            <a:avLst/>
          </a:prstGeom>
        </p:spPr>
      </p:pic>
      <p:sp>
        <p:nvSpPr>
          <p:cNvPr id="252" name="St. Ambrose"/>
          <p:cNvSpPr txBox="1"/>
          <p:nvPr>
            <p:ph type="title"/>
          </p:nvPr>
        </p:nvSpPr>
        <p:spPr>
          <a:prstGeom prst="rect">
            <a:avLst/>
          </a:prstGeom>
        </p:spPr>
        <p:txBody>
          <a:bodyPr/>
          <a:lstStyle/>
          <a:p>
            <a:pPr/>
            <a:r>
              <a:t>St. Ambrose</a:t>
            </a:r>
          </a:p>
        </p:txBody>
      </p:sp>
      <p:sp>
        <p:nvSpPr>
          <p:cNvPr id="253" name="340-397…"/>
          <p:cNvSpPr txBox="1"/>
          <p:nvPr>
            <p:ph type="body" sz="half" idx="1"/>
          </p:nvPr>
        </p:nvSpPr>
        <p:spPr>
          <a:prstGeom prst="rect">
            <a:avLst/>
          </a:prstGeom>
        </p:spPr>
        <p:txBody>
          <a:bodyPr/>
          <a:lstStyle/>
          <a:p>
            <a:pPr>
              <a:buBlip>
                <a:blip r:embed="rId3"/>
              </a:buBlip>
            </a:pPr>
            <a:r>
              <a:t>340-397</a:t>
            </a:r>
          </a:p>
          <a:p>
            <a:pPr>
              <a:buBlip>
                <a:blip r:embed="rId3"/>
              </a:buBlip>
            </a:pPr>
            <a:r>
              <a:t>Archbishop of Milan </a:t>
            </a:r>
          </a:p>
          <a:p>
            <a:pPr>
              <a:buBlip>
                <a:blip r:embed="rId3"/>
              </a:buBlip>
              <a:defRPr i="1"/>
            </a:pPr>
            <a:r>
              <a:t>On the Duties of Ministers </a:t>
            </a:r>
          </a:p>
          <a:p>
            <a:pPr>
              <a:buBlip>
                <a:blip r:embed="rId3"/>
              </a:buBlip>
            </a:pPr>
            <a:r>
              <a:t>Extremely Active in the concerns of the world </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Stoic Christianity"/>
          <p:cNvSpPr txBox="1"/>
          <p:nvPr>
            <p:ph type="title"/>
          </p:nvPr>
        </p:nvSpPr>
        <p:spPr>
          <a:prstGeom prst="rect">
            <a:avLst/>
          </a:prstGeom>
        </p:spPr>
        <p:txBody>
          <a:bodyPr/>
          <a:lstStyle/>
          <a:p>
            <a:pPr/>
            <a:r>
              <a:t>Stoic Christianity</a:t>
            </a:r>
          </a:p>
        </p:txBody>
      </p:sp>
      <p:sp>
        <p:nvSpPr>
          <p:cNvPr id="256" name="Ambrose’s work on Christian Duty closely resembled Cicero’s work On Duties.…"/>
          <p:cNvSpPr txBox="1"/>
          <p:nvPr>
            <p:ph type="body" idx="1"/>
          </p:nvPr>
        </p:nvSpPr>
        <p:spPr>
          <a:prstGeom prst="rect">
            <a:avLst/>
          </a:prstGeom>
        </p:spPr>
        <p:txBody>
          <a:bodyPr/>
          <a:lstStyle/>
          <a:p>
            <a:pPr marL="453390" indent="-453390" defTabSz="496570">
              <a:spcBef>
                <a:spcPts val="3500"/>
              </a:spcBef>
              <a:buBlip>
                <a:blip r:embed="rId2"/>
              </a:buBlip>
              <a:defRPr sz="3655"/>
            </a:pPr>
            <a:r>
              <a:t>Ambrose’s work on Christian Duty closely resembled Cicero’s work </a:t>
            </a:r>
            <a:r>
              <a:rPr i="1"/>
              <a:t>On Duties. </a:t>
            </a:r>
            <a:endParaRPr i="1"/>
          </a:p>
          <a:p>
            <a:pPr marL="453390" indent="-453390" defTabSz="496570">
              <a:spcBef>
                <a:spcPts val="3500"/>
              </a:spcBef>
              <a:buBlip>
                <a:blip r:embed="rId2"/>
              </a:buBlip>
              <a:defRPr sz="3655"/>
            </a:pPr>
            <a:r>
              <a:rPr i="1"/>
              <a:t>Reverence of God</a:t>
            </a:r>
            <a:r>
              <a:t> should supersede all human conduct.</a:t>
            </a:r>
          </a:p>
          <a:p>
            <a:pPr marL="453390" indent="-453390" defTabSz="496570">
              <a:spcBef>
                <a:spcPts val="3500"/>
              </a:spcBef>
              <a:buBlip>
                <a:blip r:embed="rId2"/>
              </a:buBlip>
              <a:defRPr i="1" sz="3655"/>
            </a:pPr>
            <a:r>
              <a:t>Gift of Grace </a:t>
            </a:r>
            <a:r>
              <a:rPr i="0"/>
              <a:t>is something that God helps some Christians see but not all.</a:t>
            </a:r>
            <a:endParaRPr i="0"/>
          </a:p>
          <a:p>
            <a:pPr marL="453390" indent="-453390" defTabSz="496570">
              <a:spcBef>
                <a:spcPts val="3500"/>
              </a:spcBef>
              <a:buBlip>
                <a:blip r:embed="rId2"/>
              </a:buBlip>
              <a:defRPr i="1" sz="3655"/>
            </a:pPr>
            <a:r>
              <a:rPr i="0"/>
              <a:t>Emperor Theodosius and importance of morality</a:t>
            </a:r>
            <a:endParaRPr i="0"/>
          </a:p>
          <a:p>
            <a:pPr lvl="3" marL="1813560" indent="-453390" defTabSz="496570">
              <a:spcBef>
                <a:spcPts val="3500"/>
              </a:spcBef>
              <a:buBlip>
                <a:blip r:embed="rId2"/>
              </a:buBlip>
              <a:defRPr i="1" sz="3655"/>
            </a:pPr>
            <a:r>
              <a:rPr i="0"/>
              <a:t>Church and State Relations? </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 name="3460---base_image_4.1424267730.jpg" descr="3460---base_image_4.1424267730.jpg"/>
          <p:cNvPicPr>
            <a:picLocks noChangeAspect="0"/>
          </p:cNvPicPr>
          <p:nvPr>
            <p:ph type="pic" idx="13"/>
          </p:nvPr>
        </p:nvPicPr>
        <p:blipFill>
          <a:blip r:embed="rId2">
            <a:extLst/>
          </a:blip>
          <a:stretch>
            <a:fillRect/>
          </a:stretch>
        </p:blipFill>
        <p:spPr>
          <a:xfrm>
            <a:off x="6705600" y="2578100"/>
            <a:ext cx="5702300" cy="6578600"/>
          </a:xfrm>
          <a:prstGeom prst="rect">
            <a:avLst/>
          </a:prstGeom>
        </p:spPr>
      </p:pic>
      <p:sp>
        <p:nvSpPr>
          <p:cNvPr id="142" name="Decline and Fall"/>
          <p:cNvSpPr txBox="1"/>
          <p:nvPr>
            <p:ph type="title"/>
          </p:nvPr>
        </p:nvSpPr>
        <p:spPr>
          <a:prstGeom prst="rect">
            <a:avLst/>
          </a:prstGeom>
        </p:spPr>
        <p:txBody>
          <a:bodyPr/>
          <a:lstStyle/>
          <a:p>
            <a:pPr/>
            <a:r>
              <a:t>Decline and Fall</a:t>
            </a:r>
          </a:p>
        </p:txBody>
      </p:sp>
      <p:sp>
        <p:nvSpPr>
          <p:cNvPr id="143" name="The Decline: period between 180 and 284.…"/>
          <p:cNvSpPr txBox="1"/>
          <p:nvPr>
            <p:ph type="body" sz="half" idx="1"/>
          </p:nvPr>
        </p:nvSpPr>
        <p:spPr>
          <a:prstGeom prst="rect">
            <a:avLst/>
          </a:prstGeom>
        </p:spPr>
        <p:txBody>
          <a:bodyPr/>
          <a:lstStyle/>
          <a:p>
            <a:pPr>
              <a:buBlip>
                <a:blip r:embed="rId3"/>
              </a:buBlip>
            </a:pPr>
            <a:r>
              <a:t>The Decline: period between 180 and 284. </a:t>
            </a:r>
          </a:p>
          <a:p>
            <a:pPr>
              <a:buBlip>
                <a:blip r:embed="rId3"/>
              </a:buBlip>
            </a:pPr>
            <a:r>
              <a:t>The Divide: period between 284-476</a:t>
            </a:r>
          </a:p>
          <a:p>
            <a:pPr>
              <a:buBlip>
                <a:blip r:embed="rId3"/>
              </a:buBlip>
            </a:pPr>
            <a:r>
              <a:t>The Fall: period after 476</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st-augustine-2-1-3-1-1-1.jpg" descr="st-augustine-2-1-3-1-1-1.jpg"/>
          <p:cNvPicPr>
            <a:picLocks noChangeAspect="0"/>
          </p:cNvPicPr>
          <p:nvPr>
            <p:ph type="pic" idx="13"/>
          </p:nvPr>
        </p:nvPicPr>
        <p:blipFill>
          <a:blip r:embed="rId2">
            <a:extLst/>
          </a:blip>
          <a:stretch>
            <a:fillRect/>
          </a:stretch>
        </p:blipFill>
        <p:spPr>
          <a:xfrm>
            <a:off x="6705600" y="2578100"/>
            <a:ext cx="5702300" cy="6578600"/>
          </a:xfrm>
          <a:prstGeom prst="rect">
            <a:avLst/>
          </a:prstGeom>
        </p:spPr>
      </p:pic>
      <p:sp>
        <p:nvSpPr>
          <p:cNvPr id="259" name="St. Augustine"/>
          <p:cNvSpPr txBox="1"/>
          <p:nvPr>
            <p:ph type="title"/>
          </p:nvPr>
        </p:nvSpPr>
        <p:spPr>
          <a:prstGeom prst="rect">
            <a:avLst/>
          </a:prstGeom>
        </p:spPr>
        <p:txBody>
          <a:bodyPr/>
          <a:lstStyle/>
          <a:p>
            <a:pPr/>
            <a:r>
              <a:t>St. Augustine</a:t>
            </a:r>
          </a:p>
        </p:txBody>
      </p:sp>
      <p:sp>
        <p:nvSpPr>
          <p:cNvPr id="260" name="354-430…"/>
          <p:cNvSpPr txBox="1"/>
          <p:nvPr>
            <p:ph type="body" sz="half" idx="1"/>
          </p:nvPr>
        </p:nvSpPr>
        <p:spPr>
          <a:prstGeom prst="rect">
            <a:avLst/>
          </a:prstGeom>
        </p:spPr>
        <p:txBody>
          <a:bodyPr/>
          <a:lstStyle/>
          <a:p>
            <a:pPr>
              <a:buBlip>
                <a:blip r:embed="rId3"/>
              </a:buBlip>
            </a:pPr>
            <a:r>
              <a:t>354-430</a:t>
            </a:r>
          </a:p>
          <a:p>
            <a:pPr>
              <a:buBlip>
                <a:blip r:embed="rId3"/>
              </a:buBlip>
            </a:pPr>
            <a:r>
              <a:t>Arguably the greatest of all the Church Fathers</a:t>
            </a:r>
          </a:p>
          <a:p>
            <a:pPr>
              <a:buBlip>
                <a:blip r:embed="rId3"/>
              </a:buBlip>
            </a:pPr>
            <a:r>
              <a:t>Basis for Medieval Theology and Philosophy</a:t>
            </a:r>
          </a:p>
          <a:p>
            <a:pPr>
              <a:buBlip>
                <a:blip r:embed="rId3"/>
              </a:buBlip>
            </a:pPr>
            <a:r>
              <a:t>Struggled with his Christianity </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A wayward Christian"/>
          <p:cNvSpPr txBox="1"/>
          <p:nvPr>
            <p:ph type="title"/>
          </p:nvPr>
        </p:nvSpPr>
        <p:spPr>
          <a:prstGeom prst="rect">
            <a:avLst/>
          </a:prstGeom>
        </p:spPr>
        <p:txBody>
          <a:bodyPr/>
          <a:lstStyle/>
          <a:p>
            <a:pPr/>
            <a:r>
              <a:t>A wayward Christian</a:t>
            </a:r>
          </a:p>
        </p:txBody>
      </p:sp>
      <p:sp>
        <p:nvSpPr>
          <p:cNvPr id="263" name="Although his mother was a devout Christian, Augustine did not get baptized until age 33.…"/>
          <p:cNvSpPr txBox="1"/>
          <p:nvPr>
            <p:ph type="body" idx="1"/>
          </p:nvPr>
        </p:nvSpPr>
        <p:spPr>
          <a:prstGeom prst="rect">
            <a:avLst/>
          </a:prstGeom>
        </p:spPr>
        <p:txBody>
          <a:bodyPr/>
          <a:lstStyle/>
          <a:p>
            <a:pPr marL="389381" indent="-389381" defTabSz="426466">
              <a:spcBef>
                <a:spcPts val="3000"/>
              </a:spcBef>
              <a:buBlip>
                <a:blip r:embed="rId2"/>
              </a:buBlip>
              <a:defRPr sz="3139"/>
            </a:pPr>
            <a:r>
              <a:t>Although his mother was a devout Christian, Augustine did not get baptized until age 33. </a:t>
            </a:r>
          </a:p>
          <a:p>
            <a:pPr marL="389381" indent="-389381" defTabSz="426466">
              <a:spcBef>
                <a:spcPts val="3000"/>
              </a:spcBef>
              <a:buBlip>
                <a:blip r:embed="rId2"/>
              </a:buBlip>
              <a:defRPr sz="3139"/>
            </a:pPr>
            <a:r>
              <a:t>Influenced by Manicheanism and Plotinus he struggled to find meaning in the world. </a:t>
            </a:r>
          </a:p>
          <a:p>
            <a:pPr marL="389381" indent="-389381" defTabSz="426466">
              <a:spcBef>
                <a:spcPts val="3000"/>
              </a:spcBef>
              <a:buBlip>
                <a:blip r:embed="rId2"/>
              </a:buBlip>
              <a:defRPr sz="3139"/>
            </a:pPr>
            <a:r>
              <a:rPr i="1"/>
              <a:t>Confessions</a:t>
            </a:r>
            <a:r>
              <a:t> - explains how he discovered God </a:t>
            </a:r>
          </a:p>
          <a:p>
            <a:pPr lvl="1" marL="778763" indent="-389381" defTabSz="426466">
              <a:spcBef>
                <a:spcPts val="3000"/>
              </a:spcBef>
              <a:buBlip>
                <a:blip r:embed="rId2"/>
              </a:buBlip>
              <a:defRPr sz="3139"/>
            </a:pPr>
            <a:r>
              <a:t>Influenced by Ambrose in 387 who he traveled to hear preach the Good News. </a:t>
            </a:r>
          </a:p>
          <a:p>
            <a:pPr lvl="1" marL="778763" indent="-389381" defTabSz="426466">
              <a:spcBef>
                <a:spcPts val="3000"/>
              </a:spcBef>
              <a:buBlip>
                <a:blip r:embed="rId2"/>
              </a:buBlip>
              <a:defRPr sz="3139"/>
            </a:pPr>
            <a:r>
              <a:t>Converts and quickly ascends … became the Bishop of Hippo in 395 </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5" name="Unknown.jpg" descr="Unknown.jpg"/>
          <p:cNvPicPr>
            <a:picLocks noChangeAspect="0"/>
          </p:cNvPicPr>
          <p:nvPr>
            <p:ph type="pic" idx="13"/>
          </p:nvPr>
        </p:nvPicPr>
        <p:blipFill>
          <a:blip r:embed="rId2">
            <a:extLst/>
          </a:blip>
          <a:stretch>
            <a:fillRect/>
          </a:stretch>
        </p:blipFill>
        <p:spPr>
          <a:xfrm>
            <a:off x="6705600" y="2578100"/>
            <a:ext cx="5702300" cy="6578600"/>
          </a:xfrm>
          <a:prstGeom prst="rect">
            <a:avLst/>
          </a:prstGeom>
        </p:spPr>
      </p:pic>
      <p:sp>
        <p:nvSpPr>
          <p:cNvPr id="266" name="Augustinian Theology"/>
          <p:cNvSpPr txBox="1"/>
          <p:nvPr>
            <p:ph type="title"/>
          </p:nvPr>
        </p:nvSpPr>
        <p:spPr>
          <a:prstGeom prst="rect">
            <a:avLst/>
          </a:prstGeom>
        </p:spPr>
        <p:txBody>
          <a:bodyPr/>
          <a:lstStyle/>
          <a:p>
            <a:pPr/>
            <a:r>
              <a:t>Augustinian Theology</a:t>
            </a:r>
          </a:p>
        </p:txBody>
      </p:sp>
      <p:sp>
        <p:nvSpPr>
          <p:cNvPr id="267" name="The Sinfulness of Humanity…"/>
          <p:cNvSpPr txBox="1"/>
          <p:nvPr>
            <p:ph type="body" sz="half" idx="1"/>
          </p:nvPr>
        </p:nvSpPr>
        <p:spPr>
          <a:prstGeom prst="rect">
            <a:avLst/>
          </a:prstGeom>
        </p:spPr>
        <p:txBody>
          <a:bodyPr/>
          <a:lstStyle/>
          <a:p>
            <a:pPr>
              <a:buBlip>
                <a:blip r:embed="rId3"/>
              </a:buBlip>
            </a:pPr>
            <a:r>
              <a:rPr i="1"/>
              <a:t>The Sinfulness of Humanity</a:t>
            </a:r>
            <a:r>
              <a:t> </a:t>
            </a:r>
          </a:p>
          <a:p>
            <a:pPr>
              <a:buBlip>
                <a:blip r:embed="rId3"/>
              </a:buBlip>
            </a:pPr>
            <a:r>
              <a:t>God’s Omnipotence and Human Corruption </a:t>
            </a:r>
          </a:p>
          <a:p>
            <a:pPr>
              <a:buBlip>
                <a:blip r:embed="rId3"/>
              </a:buBlip>
            </a:pPr>
            <a:r>
              <a:t>Although one has the power to choose good over evil, only God chooses to save mankind. </a:t>
            </a:r>
          </a:p>
          <a:p>
            <a:pPr lvl="1">
              <a:buBlip>
                <a:blip r:embed="rId3"/>
              </a:buBlip>
              <a:defRPr i="1"/>
            </a:pPr>
            <a:r>
              <a:t>Doctrine of Predestination </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City of God"/>
          <p:cNvSpPr txBox="1"/>
          <p:nvPr>
            <p:ph type="title"/>
          </p:nvPr>
        </p:nvSpPr>
        <p:spPr>
          <a:prstGeom prst="rect">
            <a:avLst/>
          </a:prstGeom>
        </p:spPr>
        <p:txBody>
          <a:bodyPr/>
          <a:lstStyle/>
          <a:p>
            <a:pPr/>
            <a:r>
              <a:t>City of God</a:t>
            </a:r>
          </a:p>
        </p:txBody>
      </p:sp>
      <p:sp>
        <p:nvSpPr>
          <p:cNvPr id="270" name="Augustine believed people chose good in the hopes that they would be chosen by God (Grace).…"/>
          <p:cNvSpPr txBox="1"/>
          <p:nvPr>
            <p:ph type="body" idx="1"/>
          </p:nvPr>
        </p:nvSpPr>
        <p:spPr>
          <a:prstGeom prst="rect">
            <a:avLst/>
          </a:prstGeom>
        </p:spPr>
        <p:txBody>
          <a:bodyPr/>
          <a:lstStyle/>
          <a:p>
            <a:pPr>
              <a:buBlip>
                <a:blip r:embed="rId2"/>
              </a:buBlip>
            </a:pPr>
            <a:r>
              <a:t>Augustine believed people chose good in the hopes that they would be chosen by God (Grace). </a:t>
            </a:r>
          </a:p>
          <a:p>
            <a:pPr lvl="1">
              <a:buBlip>
                <a:blip r:embed="rId2"/>
              </a:buBlip>
            </a:pPr>
            <a:r>
              <a:rPr i="1"/>
              <a:t>Doctrine of Charity </a:t>
            </a:r>
            <a:r>
              <a:t>(good works) and avoids a life of cupidity. </a:t>
            </a:r>
          </a:p>
          <a:p>
            <a:pPr>
              <a:buBlip>
                <a:blip r:embed="rId2"/>
              </a:buBlip>
            </a:pPr>
            <a:r>
              <a:rPr i="1"/>
              <a:t>City of Earth</a:t>
            </a:r>
            <a:r>
              <a:t> - “live according to man” vs. </a:t>
            </a:r>
            <a:r>
              <a:rPr i="1"/>
              <a:t>City of God</a:t>
            </a:r>
            <a:r>
              <a:t> = “live according to God” </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Augustine-announcement-lg-728x1024.jpg" descr="Augustine-announcement-lg-728x1024.jpg"/>
          <p:cNvPicPr>
            <a:picLocks noChangeAspect="1"/>
          </p:cNvPicPr>
          <p:nvPr>
            <p:ph type="pic" idx="13"/>
          </p:nvPr>
        </p:nvPicPr>
        <p:blipFill>
          <a:blip r:embed="rId2">
            <a:extLst/>
          </a:blip>
          <a:srcRect l="0" t="0" r="0" b="0"/>
          <a:stretch>
            <a:fillRect/>
          </a:stretch>
        </p:blipFill>
        <p:spPr>
          <a:xfrm>
            <a:off x="3238500" y="0"/>
            <a:ext cx="6934200" cy="9753600"/>
          </a:xfrm>
          <a:prstGeom prst="rect">
            <a:avLst/>
          </a:prstGeom>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b_wboethius.jpg" descr="b_wboethius.jpg"/>
          <p:cNvPicPr>
            <a:picLocks noChangeAspect="0"/>
          </p:cNvPicPr>
          <p:nvPr>
            <p:ph type="pic" idx="13"/>
          </p:nvPr>
        </p:nvPicPr>
        <p:blipFill>
          <a:blip r:embed="rId2">
            <a:extLst/>
          </a:blip>
          <a:stretch>
            <a:fillRect/>
          </a:stretch>
        </p:blipFill>
        <p:spPr>
          <a:xfrm>
            <a:off x="6705600" y="2578100"/>
            <a:ext cx="5702300" cy="6578600"/>
          </a:xfrm>
          <a:prstGeom prst="rect">
            <a:avLst/>
          </a:prstGeom>
        </p:spPr>
      </p:pic>
      <p:sp>
        <p:nvSpPr>
          <p:cNvPr id="275" name="Boethius"/>
          <p:cNvSpPr txBox="1"/>
          <p:nvPr>
            <p:ph type="title"/>
          </p:nvPr>
        </p:nvSpPr>
        <p:spPr>
          <a:prstGeom prst="rect">
            <a:avLst/>
          </a:prstGeom>
        </p:spPr>
        <p:txBody>
          <a:bodyPr/>
          <a:lstStyle/>
          <a:p>
            <a:pPr/>
            <a:r>
              <a:t>Boethius</a:t>
            </a:r>
          </a:p>
        </p:txBody>
      </p:sp>
      <p:sp>
        <p:nvSpPr>
          <p:cNvPr id="276" name="480 - 524…"/>
          <p:cNvSpPr txBox="1"/>
          <p:nvPr>
            <p:ph type="body" sz="half" idx="1"/>
          </p:nvPr>
        </p:nvSpPr>
        <p:spPr>
          <a:prstGeom prst="rect">
            <a:avLst/>
          </a:prstGeom>
        </p:spPr>
        <p:txBody>
          <a:bodyPr/>
          <a:lstStyle/>
          <a:p>
            <a:pPr marL="366140" indent="-366140" defTabSz="543305">
              <a:spcBef>
                <a:spcPts val="2200"/>
              </a:spcBef>
              <a:buBlip>
                <a:blip r:embed="rId3"/>
              </a:buBlip>
              <a:defRPr sz="2976"/>
            </a:pPr>
            <a:r>
              <a:t>480 - 524</a:t>
            </a:r>
          </a:p>
          <a:p>
            <a:pPr marL="366140" indent="-366140" defTabSz="543305">
              <a:spcBef>
                <a:spcPts val="2200"/>
              </a:spcBef>
              <a:buBlip>
                <a:blip r:embed="rId3"/>
              </a:buBlip>
              <a:defRPr sz="2976"/>
            </a:pPr>
            <a:r>
              <a:t>A roman aristocrat who became a follower of Augustine </a:t>
            </a:r>
          </a:p>
          <a:p>
            <a:pPr marL="366140" indent="-366140" defTabSz="543305">
              <a:spcBef>
                <a:spcPts val="2200"/>
              </a:spcBef>
              <a:buBlip>
                <a:blip r:embed="rId3"/>
              </a:buBlip>
              <a:defRPr sz="2976"/>
            </a:pPr>
            <a:r>
              <a:t>Ancient Learning at the end of Antiquity</a:t>
            </a:r>
          </a:p>
          <a:p>
            <a:pPr marL="366140" indent="-366140" defTabSz="543305">
              <a:spcBef>
                <a:spcPts val="2200"/>
              </a:spcBef>
              <a:buBlip>
                <a:blip r:embed="rId3"/>
              </a:buBlip>
              <a:defRPr sz="2976"/>
            </a:pPr>
            <a:r>
              <a:t>Liberal Arts </a:t>
            </a:r>
          </a:p>
          <a:p>
            <a:pPr marL="366140" indent="-366140" defTabSz="543305">
              <a:spcBef>
                <a:spcPts val="2200"/>
              </a:spcBef>
              <a:buBlip>
                <a:blip r:embed="rId3"/>
              </a:buBlip>
              <a:defRPr sz="2976"/>
            </a:pPr>
            <a:r>
              <a:t>More of a philosopher than a theologian</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Liberal Arts"/>
          <p:cNvSpPr txBox="1"/>
          <p:nvPr>
            <p:ph type="title"/>
          </p:nvPr>
        </p:nvSpPr>
        <p:spPr>
          <a:prstGeom prst="rect">
            <a:avLst/>
          </a:prstGeom>
        </p:spPr>
        <p:txBody>
          <a:bodyPr/>
          <a:lstStyle/>
          <a:p>
            <a:pPr/>
            <a:r>
              <a:t>Liberal Arts</a:t>
            </a:r>
          </a:p>
        </p:txBody>
      </p:sp>
      <p:sp>
        <p:nvSpPr>
          <p:cNvPr id="279" name="Boethius wanted to preserve the ancient ways of learning.…"/>
          <p:cNvSpPr txBox="1"/>
          <p:nvPr>
            <p:ph type="body" idx="1"/>
          </p:nvPr>
        </p:nvSpPr>
        <p:spPr>
          <a:prstGeom prst="rect">
            <a:avLst/>
          </a:prstGeom>
        </p:spPr>
        <p:txBody>
          <a:bodyPr/>
          <a:lstStyle/>
          <a:p>
            <a:pPr>
              <a:buBlip>
                <a:blip r:embed="rId2"/>
              </a:buBlip>
            </a:pPr>
            <a:r>
              <a:t>Boethius wanted to preserve the ancient ways of learning. </a:t>
            </a:r>
          </a:p>
          <a:p>
            <a:pPr lvl="1">
              <a:buBlip>
                <a:blip r:embed="rId2"/>
              </a:buBlip>
              <a:defRPr i="1"/>
            </a:pPr>
            <a:r>
              <a:t>grammar, rhetoric, logic, arithmetic, geometry, astronomy, and music</a:t>
            </a:r>
          </a:p>
          <a:p>
            <a:pPr lvl="1">
              <a:buBlip>
                <a:blip r:embed="rId2"/>
              </a:buBlip>
            </a:pPr>
            <a:r>
              <a:t>Wrote handbooks on two … arithmetic and music</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 name="wheel_of_fortune_decameron.jpg" descr="wheel_of_fortune_decameron.jpg"/>
          <p:cNvPicPr>
            <a:picLocks noChangeAspect="0"/>
          </p:cNvPicPr>
          <p:nvPr>
            <p:ph type="pic" idx="13"/>
          </p:nvPr>
        </p:nvPicPr>
        <p:blipFill>
          <a:blip r:embed="rId2">
            <a:extLst/>
          </a:blip>
          <a:stretch>
            <a:fillRect/>
          </a:stretch>
        </p:blipFill>
        <p:spPr>
          <a:xfrm>
            <a:off x="6705600" y="2578100"/>
            <a:ext cx="5702300" cy="6578600"/>
          </a:xfrm>
          <a:prstGeom prst="rect">
            <a:avLst/>
          </a:prstGeom>
        </p:spPr>
      </p:pic>
      <p:sp>
        <p:nvSpPr>
          <p:cNvPr id="282" name="Consolation of Philosophy"/>
          <p:cNvSpPr txBox="1"/>
          <p:nvPr>
            <p:ph type="title"/>
          </p:nvPr>
        </p:nvSpPr>
        <p:spPr>
          <a:prstGeom prst="rect">
            <a:avLst/>
          </a:prstGeom>
        </p:spPr>
        <p:txBody>
          <a:bodyPr/>
          <a:lstStyle/>
          <a:p>
            <a:pPr/>
            <a:r>
              <a:t>Consolation of Philosophy</a:t>
            </a:r>
          </a:p>
        </p:txBody>
      </p:sp>
      <p:sp>
        <p:nvSpPr>
          <p:cNvPr id="283" name="Christian Theology = Augustinian as seen in the Consolation of Philosophy…"/>
          <p:cNvSpPr txBox="1"/>
          <p:nvPr>
            <p:ph type="body" sz="half" idx="1"/>
          </p:nvPr>
        </p:nvSpPr>
        <p:spPr>
          <a:prstGeom prst="rect">
            <a:avLst/>
          </a:prstGeom>
        </p:spPr>
        <p:txBody>
          <a:bodyPr/>
          <a:lstStyle/>
          <a:p>
            <a:pPr>
              <a:buBlip>
                <a:blip r:embed="rId3"/>
              </a:buBlip>
            </a:pPr>
            <a:r>
              <a:t>Christian Theology = Augustinian as seen in the </a:t>
            </a:r>
            <a:r>
              <a:rPr i="1"/>
              <a:t>Consolation of Philosophy</a:t>
            </a:r>
            <a:endParaRPr i="1"/>
          </a:p>
          <a:p>
            <a:pPr>
              <a:buBlip>
                <a:blip r:embed="rId3"/>
              </a:buBlip>
            </a:pPr>
            <a:r>
              <a:t>Condemned to die by Theodoric asks the questions - What is human happiness? </a:t>
            </a:r>
          </a:p>
          <a:p>
            <a:pPr>
              <a:buBlip>
                <a:blip r:embed="rId3"/>
              </a:buBlip>
            </a:pPr>
            <a:r>
              <a:t>Highest Good = pursuit of God</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The Wheel of Fortune"/>
          <p:cNvSpPr txBox="1"/>
          <p:nvPr>
            <p:ph type="title"/>
          </p:nvPr>
        </p:nvSpPr>
        <p:spPr>
          <a:prstGeom prst="rect">
            <a:avLst/>
          </a:prstGeom>
        </p:spPr>
        <p:txBody>
          <a:bodyPr/>
          <a:lstStyle/>
          <a:p>
            <a:pPr/>
            <a:r>
              <a:t>The Wheel of Fortune</a:t>
            </a:r>
          </a:p>
        </p:txBody>
      </p:sp>
      <p:sp>
        <p:nvSpPr>
          <p:cNvPr id="286" name="Since Boethius was condemned to die, he equated his life to the downward fall of the Rota Fortunae…"/>
          <p:cNvSpPr txBox="1"/>
          <p:nvPr>
            <p:ph type="body" idx="1"/>
          </p:nvPr>
        </p:nvSpPr>
        <p:spPr>
          <a:prstGeom prst="rect">
            <a:avLst/>
          </a:prstGeom>
        </p:spPr>
        <p:txBody>
          <a:bodyPr/>
          <a:lstStyle/>
          <a:p>
            <a:pPr>
              <a:buBlip>
                <a:blip r:embed="rId2"/>
              </a:buBlip>
            </a:pPr>
            <a:r>
              <a:t>Since Boethius was condemned to die, he equated his life to the downward fall of the </a:t>
            </a:r>
            <a:r>
              <a:rPr i="1"/>
              <a:t>Rota Fortunae</a:t>
            </a:r>
            <a:r>
              <a:t> </a:t>
            </a:r>
          </a:p>
          <a:p>
            <a:pPr>
              <a:buBlip>
                <a:blip r:embed="rId2"/>
              </a:buBlip>
            </a:pPr>
            <a:r>
              <a:rPr i="1"/>
              <a:t>Myth of Orpheus</a:t>
            </a:r>
            <a:r>
              <a:t> - man chooses good or evil</a:t>
            </a:r>
          </a:p>
          <a:p>
            <a:pPr marL="0" indent="0">
              <a:buSzTx/>
              <a:buNone/>
            </a:pPr>
            <a:r>
              <a:t>“Happy is he who can look into the shining spring of good; happy is he who can break the heavy chains of earth”</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220px-ForutuneWheel.jpg" descr="220px-ForutuneWheel.jpg"/>
          <p:cNvPicPr>
            <a:picLocks noChangeAspect="1"/>
          </p:cNvPicPr>
          <p:nvPr>
            <p:ph type="pic" idx="13"/>
          </p:nvPr>
        </p:nvPicPr>
        <p:blipFill>
          <a:blip r:embed="rId2">
            <a:extLst/>
          </a:blip>
          <a:srcRect l="0" t="2932" r="911" b="44012"/>
          <a:stretch>
            <a:fillRect/>
          </a:stretch>
        </p:blipFill>
        <p:spPr>
          <a:xfrm>
            <a:off x="118533" y="0"/>
            <a:ext cx="12886267" cy="9753600"/>
          </a:xfrm>
          <a:prstGeom prst="rect">
            <a:avLst/>
          </a:prstGeom>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 name="55c0a6eacbcda_juvenal.jpg" descr="55c0a6eacbcda_juvenal.jpg"/>
          <p:cNvPicPr>
            <a:picLocks noChangeAspect="0"/>
          </p:cNvPicPr>
          <p:nvPr>
            <p:ph type="pic" idx="13"/>
          </p:nvPr>
        </p:nvPicPr>
        <p:blipFill>
          <a:blip r:embed="rId2">
            <a:extLst/>
          </a:blip>
          <a:stretch>
            <a:fillRect/>
          </a:stretch>
        </p:blipFill>
        <p:spPr>
          <a:xfrm>
            <a:off x="6705600" y="2578100"/>
            <a:ext cx="5702300" cy="6578600"/>
          </a:xfrm>
          <a:prstGeom prst="rect">
            <a:avLst/>
          </a:prstGeom>
        </p:spPr>
      </p:pic>
      <p:sp>
        <p:nvSpPr>
          <p:cNvPr id="146" name="Bread and Circuses"/>
          <p:cNvSpPr txBox="1"/>
          <p:nvPr>
            <p:ph type="title"/>
          </p:nvPr>
        </p:nvSpPr>
        <p:spPr>
          <a:prstGeom prst="rect">
            <a:avLst/>
          </a:prstGeom>
        </p:spPr>
        <p:txBody>
          <a:bodyPr/>
          <a:lstStyle/>
          <a:p>
            <a:pPr/>
            <a:r>
              <a:rPr i="1"/>
              <a:t>Bread and Circuses</a:t>
            </a:r>
            <a:r>
              <a:t> </a:t>
            </a:r>
          </a:p>
        </p:txBody>
      </p:sp>
      <p:sp>
        <p:nvSpPr>
          <p:cNvPr id="147" name="The people that once bestowed commands, consulships, legions, and all else, now concerns itself no more, and longs eagerly for just two things - bread and circuses!…"/>
          <p:cNvSpPr txBox="1"/>
          <p:nvPr>
            <p:ph type="body" sz="half" idx="1"/>
          </p:nvPr>
        </p:nvSpPr>
        <p:spPr>
          <a:prstGeom prst="rect">
            <a:avLst/>
          </a:prstGeom>
        </p:spPr>
        <p:txBody>
          <a:bodyPr/>
          <a:lstStyle/>
          <a:p>
            <a:pPr marL="0" indent="0" defTabSz="457200">
              <a:lnSpc>
                <a:spcPct val="100000"/>
              </a:lnSpc>
              <a:spcBef>
                <a:spcPts val="0"/>
              </a:spcBef>
              <a:buSzTx/>
              <a:buNone/>
              <a:defRPr sz="3800">
                <a:solidFill>
                  <a:srgbClr val="454545"/>
                </a:solidFill>
              </a:defRPr>
            </a:pPr>
            <a:r>
              <a:rPr>
                <a:hlinkClick r:id="rId3" invalidUrl="" action="" tgtFrame="" tooltip="" history="1" highlightClick="0" endSnd="0"/>
              </a:rPr>
              <a:t>The people that once bestowed commands, consulships, legions, and all else, now concerns itself no more, and longs eagerly for just two things - bread and circuses!</a:t>
            </a:r>
          </a:p>
          <a:p>
            <a:pPr marL="0" indent="0" defTabSz="457200">
              <a:lnSpc>
                <a:spcPct val="100000"/>
              </a:lnSpc>
              <a:spcBef>
                <a:spcPts val="0"/>
              </a:spcBef>
              <a:buSzTx/>
              <a:buNone/>
              <a:defRPr sz="3800">
                <a:solidFill>
                  <a:srgbClr val="011480"/>
                </a:solidFill>
              </a:defRPr>
            </a:pPr>
            <a:endParaRPr>
              <a:solidFill>
                <a:srgbClr val="454545"/>
              </a:solidFill>
            </a:endParaRPr>
          </a:p>
          <a:p>
            <a:pPr marL="0" indent="0" defTabSz="457200">
              <a:lnSpc>
                <a:spcPct val="100000"/>
              </a:lnSpc>
              <a:spcBef>
                <a:spcPts val="0"/>
              </a:spcBef>
              <a:buSzTx/>
              <a:buNone/>
              <a:defRPr b="1" sz="3800">
                <a:solidFill>
                  <a:srgbClr val="454545"/>
                </a:solidFill>
              </a:defRPr>
            </a:pPr>
            <a:r>
              <a:t>Juvenal</a:t>
            </a:r>
            <a:r>
              <a:rPr b="0"/>
              <a:t>, </a:t>
            </a:r>
            <a:r>
              <a:rPr b="0" i="1"/>
              <a:t>Satires</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Why Did Rome Fall?"/>
          <p:cNvSpPr txBox="1"/>
          <p:nvPr>
            <p:ph type="title"/>
          </p:nvPr>
        </p:nvSpPr>
        <p:spPr>
          <a:prstGeom prst="rect">
            <a:avLst/>
          </a:prstGeom>
        </p:spPr>
        <p:txBody>
          <a:bodyPr/>
          <a:lstStyle/>
          <a:p>
            <a:pPr/>
            <a:r>
              <a:t>Why Did Rome Fall?</a:t>
            </a:r>
          </a:p>
        </p:txBody>
      </p:sp>
      <p:sp>
        <p:nvSpPr>
          <p:cNvPr id="291" name="Historians have long debated the actual cause of Rome’s Fall.…"/>
          <p:cNvSpPr txBox="1"/>
          <p:nvPr>
            <p:ph type="body" idx="1"/>
          </p:nvPr>
        </p:nvSpPr>
        <p:spPr>
          <a:prstGeom prst="rect">
            <a:avLst/>
          </a:prstGeom>
        </p:spPr>
        <p:txBody>
          <a:bodyPr/>
          <a:lstStyle/>
          <a:p>
            <a:pPr marL="437387" indent="-437387" defTabSz="479044">
              <a:spcBef>
                <a:spcPts val="3400"/>
              </a:spcBef>
              <a:buBlip>
                <a:blip r:embed="rId2"/>
              </a:buBlip>
              <a:defRPr sz="3525"/>
            </a:pPr>
            <a:r>
              <a:t>Historians have long debated the actual cause of Rome’s Fall. </a:t>
            </a:r>
          </a:p>
          <a:p>
            <a:pPr marL="437387" indent="-437387" defTabSz="479044">
              <a:spcBef>
                <a:spcPts val="3400"/>
              </a:spcBef>
              <a:buBlip>
                <a:blip r:embed="rId2"/>
              </a:buBlip>
              <a:defRPr sz="3525"/>
            </a:pPr>
            <a:r>
              <a:t>Issues that we saw in the Decline of Rome, spill over. </a:t>
            </a:r>
          </a:p>
          <a:p>
            <a:pPr lvl="1" marL="874775" indent="-437387" defTabSz="479044">
              <a:spcBef>
                <a:spcPts val="3400"/>
              </a:spcBef>
              <a:buBlip>
                <a:blip r:embed="rId2"/>
              </a:buBlip>
              <a:defRPr sz="3525"/>
            </a:pPr>
            <a:r>
              <a:t>Social Structure? </a:t>
            </a:r>
          </a:p>
          <a:p>
            <a:pPr lvl="1" marL="874775" indent="-437387" defTabSz="479044">
              <a:spcBef>
                <a:spcPts val="3400"/>
              </a:spcBef>
              <a:buBlip>
                <a:blip r:embed="rId2"/>
              </a:buBlip>
              <a:defRPr sz="3525"/>
            </a:pPr>
            <a:r>
              <a:t>Economy? </a:t>
            </a:r>
          </a:p>
          <a:p>
            <a:pPr lvl="1" marL="874775" indent="-437387" defTabSz="479044">
              <a:spcBef>
                <a:spcPts val="3400"/>
              </a:spcBef>
              <a:buBlip>
                <a:blip r:embed="rId2"/>
              </a:buBlip>
              <a:defRPr sz="3525"/>
            </a:pPr>
            <a:r>
              <a:t>Cultural - Rise of Christianity? </a:t>
            </a:r>
          </a:p>
          <a:p>
            <a:pPr lvl="1" marL="874775" indent="-437387" defTabSz="479044">
              <a:spcBef>
                <a:spcPts val="3400"/>
              </a:spcBef>
              <a:buBlip>
                <a:blip r:embed="rId2"/>
              </a:buBlip>
              <a:defRPr sz="3525"/>
            </a:pPr>
            <a:r>
              <a:t>Barbarian Invasions? </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3" name="EU19_126.jpg" descr="EU19_126.jpg"/>
          <p:cNvPicPr>
            <a:picLocks noChangeAspect="1"/>
          </p:cNvPicPr>
          <p:nvPr>
            <p:ph type="pic" idx="13"/>
          </p:nvPr>
        </p:nvPicPr>
        <p:blipFill>
          <a:blip r:embed="rId2">
            <a:extLst/>
          </a:blip>
          <a:srcRect l="0" t="0" r="1432" b="0"/>
          <a:stretch>
            <a:fillRect/>
          </a:stretch>
        </p:blipFill>
        <p:spPr>
          <a:xfrm>
            <a:off x="186266" y="873111"/>
            <a:ext cx="12818534" cy="7770311"/>
          </a:xfrm>
          <a:prstGeom prst="rect">
            <a:avLst/>
          </a:prstGeom>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 name="Image" descr="Image"/>
          <p:cNvPicPr>
            <a:picLocks noChangeAspect="0"/>
          </p:cNvPicPr>
          <p:nvPr>
            <p:ph type="pic" idx="13"/>
          </p:nvPr>
        </p:nvPicPr>
        <p:blipFill>
          <a:blip r:embed="rId2">
            <a:extLst/>
          </a:blip>
          <a:stretch>
            <a:fillRect/>
          </a:stretch>
        </p:blipFill>
        <p:spPr>
          <a:xfrm>
            <a:off x="6705600" y="2578100"/>
            <a:ext cx="5702300" cy="6578600"/>
          </a:xfrm>
          <a:prstGeom prst="rect">
            <a:avLst/>
          </a:prstGeom>
        </p:spPr>
      </p:pic>
      <p:sp>
        <p:nvSpPr>
          <p:cNvPr id="296" name="The Fall of the West"/>
          <p:cNvSpPr txBox="1"/>
          <p:nvPr>
            <p:ph type="title"/>
          </p:nvPr>
        </p:nvSpPr>
        <p:spPr>
          <a:prstGeom prst="rect">
            <a:avLst/>
          </a:prstGeom>
        </p:spPr>
        <p:txBody>
          <a:bodyPr/>
          <a:lstStyle/>
          <a:p>
            <a:pPr/>
            <a:r>
              <a:t>The Fall of the West</a:t>
            </a:r>
          </a:p>
        </p:txBody>
      </p:sp>
      <p:sp>
        <p:nvSpPr>
          <p:cNvPr id="297" name="476 Romulus Augustulus the last Roman Emperor falls to Odoacer.…"/>
          <p:cNvSpPr txBox="1"/>
          <p:nvPr>
            <p:ph type="body" sz="half" idx="1"/>
          </p:nvPr>
        </p:nvSpPr>
        <p:spPr>
          <a:prstGeom prst="rect">
            <a:avLst/>
          </a:prstGeom>
        </p:spPr>
        <p:txBody>
          <a:bodyPr/>
          <a:lstStyle/>
          <a:p>
            <a:pPr marL="374014" indent="-374014" defTabSz="554990">
              <a:spcBef>
                <a:spcPts val="2200"/>
              </a:spcBef>
              <a:buBlip>
                <a:blip r:embed="rId3"/>
              </a:buBlip>
              <a:defRPr sz="3040"/>
            </a:pPr>
            <a:r>
              <a:t>476 Romulus Augustulus the last Roman Emperor falls to Odoacer. </a:t>
            </a:r>
          </a:p>
          <a:p>
            <a:pPr marL="374014" indent="-374014" defTabSz="554990">
              <a:spcBef>
                <a:spcPts val="2200"/>
              </a:spcBef>
              <a:buBlip>
                <a:blip r:embed="rId3"/>
              </a:buBlip>
              <a:defRPr sz="3040"/>
            </a:pPr>
            <a:r>
              <a:t>Theodoric the Ostrogoth </a:t>
            </a:r>
          </a:p>
          <a:p>
            <a:pPr lvl="1" marL="748029" indent="-374014" defTabSz="554990">
              <a:spcBef>
                <a:spcPts val="2200"/>
              </a:spcBef>
              <a:buBlip>
                <a:blip r:embed="rId3"/>
              </a:buBlip>
              <a:defRPr sz="3040"/>
            </a:pPr>
            <a:r>
              <a:t>493-526 stabilizes the West in Rome. </a:t>
            </a:r>
          </a:p>
          <a:p>
            <a:pPr lvl="1" marL="748029" indent="-374014" defTabSz="554990">
              <a:spcBef>
                <a:spcPts val="2200"/>
              </a:spcBef>
              <a:buBlip>
                <a:blip r:embed="rId3"/>
              </a:buBlip>
              <a:defRPr sz="3040"/>
            </a:pPr>
            <a:r>
              <a:t>Assimilated a lot of the Roman Culture but Christianized. </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Next Week"/>
          <p:cNvSpPr txBox="1"/>
          <p:nvPr>
            <p:ph type="title"/>
          </p:nvPr>
        </p:nvSpPr>
        <p:spPr>
          <a:prstGeom prst="rect">
            <a:avLst/>
          </a:prstGeom>
        </p:spPr>
        <p:txBody>
          <a:bodyPr/>
          <a:lstStyle/>
          <a:p>
            <a:pPr/>
            <a:r>
              <a:t>Next Week</a:t>
            </a:r>
          </a:p>
        </p:txBody>
      </p:sp>
      <p:sp>
        <p:nvSpPr>
          <p:cNvPr id="300" name="Next week we will continue to look at the growth of Christianity and the Rise of Western Civilization.…"/>
          <p:cNvSpPr txBox="1"/>
          <p:nvPr>
            <p:ph type="body" idx="1"/>
          </p:nvPr>
        </p:nvSpPr>
        <p:spPr>
          <a:prstGeom prst="rect">
            <a:avLst/>
          </a:prstGeom>
        </p:spPr>
        <p:txBody>
          <a:bodyPr/>
          <a:lstStyle/>
          <a:p>
            <a:pPr>
              <a:buBlip>
                <a:blip r:embed="rId2"/>
              </a:buBlip>
            </a:pPr>
            <a:r>
              <a:t>Next week we will continue to look at the growth of Christianity and the Rise of Western Civilization. </a:t>
            </a:r>
          </a:p>
          <a:p>
            <a:pPr>
              <a:buBlip>
                <a:blip r:embed="rId2"/>
              </a:buBlip>
            </a:pPr>
            <a:r>
              <a:t>Some scholars view Charlemagne as the “Father of Europe” while others argue he was simply in the right place at the right time. How do you view Charlemagne in the context of the Birth of Europe?</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Image" descr="Image"/>
          <p:cNvPicPr>
            <a:picLocks noChangeAspect="0"/>
          </p:cNvPicPr>
          <p:nvPr>
            <p:ph type="pic" idx="13"/>
          </p:nvPr>
        </p:nvPicPr>
        <p:blipFill>
          <a:blip r:embed="rId2">
            <a:extLst/>
          </a:blip>
          <a:stretch>
            <a:fillRect/>
          </a:stretch>
        </p:blipFill>
        <p:spPr>
          <a:xfrm>
            <a:off x="6705600" y="2578100"/>
            <a:ext cx="5702300" cy="6578600"/>
          </a:xfrm>
          <a:prstGeom prst="rect">
            <a:avLst/>
          </a:prstGeom>
        </p:spPr>
      </p:pic>
      <p:sp>
        <p:nvSpPr>
          <p:cNvPr id="150" name="Commodus: 180-192"/>
          <p:cNvSpPr txBox="1"/>
          <p:nvPr>
            <p:ph type="title"/>
          </p:nvPr>
        </p:nvSpPr>
        <p:spPr>
          <a:prstGeom prst="rect">
            <a:avLst/>
          </a:prstGeom>
        </p:spPr>
        <p:txBody>
          <a:bodyPr/>
          <a:lstStyle/>
          <a:p>
            <a:pPr/>
            <a:r>
              <a:t>Commodus: 180-192</a:t>
            </a:r>
          </a:p>
        </p:txBody>
      </p:sp>
      <p:sp>
        <p:nvSpPr>
          <p:cNvPr id="151" name="Marcus Aurelius…"/>
          <p:cNvSpPr txBox="1"/>
          <p:nvPr>
            <p:ph type="body" sz="half" idx="1"/>
          </p:nvPr>
        </p:nvSpPr>
        <p:spPr>
          <a:prstGeom prst="rect">
            <a:avLst/>
          </a:prstGeom>
        </p:spPr>
        <p:txBody>
          <a:bodyPr/>
          <a:lstStyle/>
          <a:p>
            <a:pPr>
              <a:buBlip>
                <a:blip r:embed="rId3"/>
              </a:buBlip>
            </a:pPr>
            <a:r>
              <a:t>Marcus Aurelius </a:t>
            </a:r>
          </a:p>
          <a:p>
            <a:pPr>
              <a:buBlip>
                <a:blip r:embed="rId3"/>
              </a:buBlip>
            </a:pPr>
            <a:r>
              <a:t>Died in 180 and Rome’s benevolence seemed to vanish. </a:t>
            </a:r>
          </a:p>
          <a:p>
            <a:pPr>
              <a:buBlip>
                <a:blip r:embed="rId3"/>
              </a:buBlip>
            </a:pPr>
            <a:r>
              <a:t>Commodus focused on Gladiatorial Games. </a:t>
            </a:r>
          </a:p>
          <a:p>
            <a:pPr>
              <a:buBlip>
                <a:blip r:embed="rId3"/>
              </a:buBlip>
            </a:pPr>
            <a:r>
              <a:rPr i="1"/>
              <a:t>Hercules Syndrome</a:t>
            </a:r>
            <a:r>
              <a:t>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Gladiator - Tigris of Gaul [HD] Fight Scene.mp4" descr="Gladiator - Tigris of Gaul [HD] Fight Scene.mp4"/>
          <p:cNvPicPr>
            <a:picLocks noChangeAspect="0"/>
          </p:cNvPicPr>
          <p:nvPr>
            <p:ph type="pic" idx="13"/>
            <a:videoFile r:link="rId2"/>
            <p:extLst>
              <p:ext uri="{DAA4B4D4-6D71-4841-9C94-3DE7FCFB9230}">
                <p14:media xmlns:p14="http://schemas.microsoft.com/office/powerpoint/2010/main" r:embed="rId3"/>
              </p:ext>
            </p:extLst>
          </p:nvPr>
        </p:nvPicPr>
        <p:blipFill>
          <a:blip r:embed="rId4">
            <a:extLst/>
          </a:blip>
          <a:stretch>
            <a:fillRect/>
          </a:stretch>
        </p:blipFill>
        <p:spPr>
          <a:xfrm>
            <a:off x="0" y="1219200"/>
            <a:ext cx="13004800" cy="73152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26231674" fill="hold"/>
                                        <p:tgtEl>
                                          <p:spTgt spid="15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5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Image" descr="Image"/>
          <p:cNvPicPr>
            <a:picLocks noChangeAspect="1"/>
          </p:cNvPicPr>
          <p:nvPr>
            <p:ph type="pic" idx="13"/>
          </p:nvPr>
        </p:nvPicPr>
        <p:blipFill>
          <a:blip r:embed="rId2">
            <a:extLst/>
          </a:blip>
          <a:srcRect l="0" t="5592" r="0" b="5592"/>
          <a:stretch>
            <a:fillRect/>
          </a:stretch>
        </p:blipFill>
        <p:spPr>
          <a:prstGeom prst="rect">
            <a:avLst/>
          </a:prstGeom>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Man on the Mountain"/>
          <p:cNvSpPr txBox="1"/>
          <p:nvPr>
            <p:ph type="title"/>
          </p:nvPr>
        </p:nvSpPr>
        <p:spPr>
          <a:prstGeom prst="rect">
            <a:avLst/>
          </a:prstGeom>
        </p:spPr>
        <p:txBody>
          <a:bodyPr/>
          <a:lstStyle/>
          <a:p>
            <a:pPr/>
            <a:r>
              <a:t>Man on the Mountain</a:t>
            </a:r>
          </a:p>
        </p:txBody>
      </p:sp>
      <p:sp>
        <p:nvSpPr>
          <p:cNvPr id="158" name="After Commodus’ reign there was a progression on Emperors who were more militaristic than imperial.…"/>
          <p:cNvSpPr txBox="1"/>
          <p:nvPr>
            <p:ph type="body" idx="1"/>
          </p:nvPr>
        </p:nvSpPr>
        <p:spPr>
          <a:prstGeom prst="rect">
            <a:avLst/>
          </a:prstGeom>
        </p:spPr>
        <p:txBody>
          <a:bodyPr/>
          <a:lstStyle/>
          <a:p>
            <a:pPr>
              <a:buBlip>
                <a:blip r:embed="rId2"/>
              </a:buBlip>
            </a:pPr>
            <a:r>
              <a:t>After Commodus’ reign there was a progression on Emperors who were more militaristic than imperial. </a:t>
            </a:r>
          </a:p>
          <a:p>
            <a:pPr>
              <a:buBlip>
                <a:blip r:embed="rId2"/>
              </a:buBlip>
            </a:pPr>
            <a:r>
              <a:t>Septimus Severus 193-211 AD emerged as the first of these military-dictators.</a:t>
            </a:r>
          </a:p>
          <a:p>
            <a:pPr>
              <a:buBlip>
                <a:blip r:embed="rId2"/>
              </a:buBlip>
            </a:pPr>
            <a:r>
              <a:t>Between 235-284 AD there were 26 Barracks Emperors. </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BrushedCanvas">
  <a:themeElements>
    <a:clrScheme name="BrushedCanvas">
      <a:dk1>
        <a:srgbClr val="546056"/>
      </a:dk1>
      <a:lt1>
        <a:srgbClr val="600C52"/>
      </a:lt1>
      <a:dk2>
        <a:srgbClr val="61615E"/>
      </a:dk2>
      <a:lt2>
        <a:srgbClr val="CECECA"/>
      </a:lt2>
      <a:accent1>
        <a:srgbClr val="648FC7"/>
      </a:accent1>
      <a:accent2>
        <a:srgbClr val="77B06D"/>
      </a:accent2>
      <a:accent3>
        <a:srgbClr val="E0BC59"/>
      </a:accent3>
      <a:accent4>
        <a:srgbClr val="EB925B"/>
      </a:accent4>
      <a:accent5>
        <a:srgbClr val="C56667"/>
      </a:accent5>
      <a:accent6>
        <a:srgbClr val="927AB0"/>
      </a:accent6>
      <a:hlink>
        <a:srgbClr val="0000FF"/>
      </a:hlink>
      <a:folHlink>
        <a:srgbClr val="FF00FF"/>
      </a:folHlink>
    </a:clrScheme>
    <a:fontScheme name="BrushedCanvas">
      <a:majorFont>
        <a:latin typeface="Palatino"/>
        <a:ea typeface="Palatino"/>
        <a:cs typeface="Palatino"/>
      </a:majorFont>
      <a:minorFont>
        <a:latin typeface="Palatino"/>
        <a:ea typeface="Palatino"/>
        <a:cs typeface="Palatino"/>
      </a:minorFont>
    </a:fontScheme>
    <a:fmtScheme name="BrushedCanva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800" u="none" kumimoji="0" normalizeH="0">
            <a:ln>
              <a:noFill/>
            </a:ln>
            <a:solidFill>
              <a:srgbClr val="F5F8EB"/>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717D75"/>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546056"/>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rushedCanvas">
  <a:themeElements>
    <a:clrScheme name="BrushedCanvas">
      <a:dk1>
        <a:srgbClr val="000000"/>
      </a:dk1>
      <a:lt1>
        <a:srgbClr val="FFFFFF"/>
      </a:lt1>
      <a:dk2>
        <a:srgbClr val="61615E"/>
      </a:dk2>
      <a:lt2>
        <a:srgbClr val="CECECA"/>
      </a:lt2>
      <a:accent1>
        <a:srgbClr val="648FC7"/>
      </a:accent1>
      <a:accent2>
        <a:srgbClr val="77B06D"/>
      </a:accent2>
      <a:accent3>
        <a:srgbClr val="E0BC59"/>
      </a:accent3>
      <a:accent4>
        <a:srgbClr val="EB925B"/>
      </a:accent4>
      <a:accent5>
        <a:srgbClr val="C56667"/>
      </a:accent5>
      <a:accent6>
        <a:srgbClr val="927AB0"/>
      </a:accent6>
      <a:hlink>
        <a:srgbClr val="0000FF"/>
      </a:hlink>
      <a:folHlink>
        <a:srgbClr val="FF00FF"/>
      </a:folHlink>
    </a:clrScheme>
    <a:fontScheme name="BrushedCanvas">
      <a:majorFont>
        <a:latin typeface="Palatino"/>
        <a:ea typeface="Palatino"/>
        <a:cs typeface="Palatino"/>
      </a:majorFont>
      <a:minorFont>
        <a:latin typeface="Palatino"/>
        <a:ea typeface="Palatino"/>
        <a:cs typeface="Palatino"/>
      </a:minorFont>
    </a:fontScheme>
    <a:fmtScheme name="BrushedCanva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800" u="none" kumimoji="0" normalizeH="0">
            <a:ln>
              <a:noFill/>
            </a:ln>
            <a:solidFill>
              <a:srgbClr val="F5F8EB"/>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717D75"/>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546056"/>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