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media/image2.jpeg" ContentType="image/jpeg"/>
  <Override PartName="/ppt/media/image3.jpeg" ContentType="image/jpeg"/>
  <Override PartName="/ppt/media/image4.jpeg" ContentType="image/jpeg"/>
  <Override PartName="/ppt/theme/theme2.xml" ContentType="application/vnd.openxmlformats-officedocument.theme+xml"/>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media1.mp4" ContentType="video/unknown"/>
  <Override PartName="/ppt/media/image19.jpeg" ContentType="image/jpeg"/>
  <Override PartName="/ppt/notesSlides/notesSlide1.xml" ContentType="application/vnd.openxmlformats-officedocument.presentationml.notesSlide+xml"/>
  <Override PartName="/ppt/media/image20.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72675A"/>
        </a:solidFill>
        <a:effectLst/>
        <a:uFillTx/>
        <a:latin typeface="+mj-lt"/>
        <a:ea typeface="+mj-ea"/>
        <a:cs typeface="+mj-cs"/>
        <a:sym typeface="Baskerville"/>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72675A"/>
        </a:solidFill>
        <a:effectLst/>
        <a:uFillTx/>
        <a:latin typeface="+mj-lt"/>
        <a:ea typeface="+mj-ea"/>
        <a:cs typeface="+mj-cs"/>
        <a:sym typeface="Baskerville"/>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72675A"/>
        </a:solidFill>
        <a:effectLst/>
        <a:uFillTx/>
        <a:latin typeface="+mj-lt"/>
        <a:ea typeface="+mj-ea"/>
        <a:cs typeface="+mj-cs"/>
        <a:sym typeface="Baskerville"/>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72675A"/>
        </a:solidFill>
        <a:effectLst/>
        <a:uFillTx/>
        <a:latin typeface="+mj-lt"/>
        <a:ea typeface="+mj-ea"/>
        <a:cs typeface="+mj-cs"/>
        <a:sym typeface="Baskerville"/>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72675A"/>
        </a:solidFill>
        <a:effectLst/>
        <a:uFillTx/>
        <a:latin typeface="+mj-lt"/>
        <a:ea typeface="+mj-ea"/>
        <a:cs typeface="+mj-cs"/>
        <a:sym typeface="Baskerville"/>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72675A"/>
        </a:solidFill>
        <a:effectLst/>
        <a:uFillTx/>
        <a:latin typeface="+mj-lt"/>
        <a:ea typeface="+mj-ea"/>
        <a:cs typeface="+mj-cs"/>
        <a:sym typeface="Baskerville"/>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72675A"/>
        </a:solidFill>
        <a:effectLst/>
        <a:uFillTx/>
        <a:latin typeface="+mj-lt"/>
        <a:ea typeface="+mj-ea"/>
        <a:cs typeface="+mj-cs"/>
        <a:sym typeface="Baskerville"/>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72675A"/>
        </a:solidFill>
        <a:effectLst/>
        <a:uFillTx/>
        <a:latin typeface="+mj-lt"/>
        <a:ea typeface="+mj-ea"/>
        <a:cs typeface="+mj-cs"/>
        <a:sym typeface="Baskerville"/>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72675A"/>
        </a:solidFill>
        <a:effectLst/>
        <a:uFillTx/>
        <a:latin typeface="+mj-lt"/>
        <a:ea typeface="+mj-ea"/>
        <a:cs typeface="+mj-cs"/>
        <a:sym typeface="Baskervill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434343"/>
        </a:fontRef>
        <a:srgbClr val="434343"/>
      </a:tcTxStyle>
      <a:tcStyle>
        <a:tcBdr>
          <a:left>
            <a:ln w="12700" cap="flat">
              <a:solidFill>
                <a:srgbClr val="CCCDCB"/>
              </a:solidFill>
              <a:prstDash val="solid"/>
              <a:miter lim="400000"/>
            </a:ln>
          </a:left>
          <a:right>
            <a:ln w="12700" cap="flat">
              <a:solidFill>
                <a:srgbClr val="CCCDCB"/>
              </a:solidFill>
              <a:prstDash val="solid"/>
              <a:miter lim="400000"/>
            </a:ln>
          </a:right>
          <a:top>
            <a:ln w="12700" cap="flat">
              <a:solidFill>
                <a:srgbClr val="CCCDCB"/>
              </a:solidFill>
              <a:prstDash val="solid"/>
              <a:miter lim="400000"/>
            </a:ln>
          </a:top>
          <a:bottom>
            <a:ln w="12700" cap="flat">
              <a:solidFill>
                <a:srgbClr val="CCCDCB"/>
              </a:solidFill>
              <a:prstDash val="solid"/>
              <a:miter lim="400000"/>
            </a:ln>
          </a:bottom>
          <a:insideH>
            <a:ln w="12700" cap="flat">
              <a:solidFill>
                <a:srgbClr val="CCCDCB"/>
              </a:solidFill>
              <a:prstDash val="solid"/>
              <a:miter lim="400000"/>
            </a:ln>
          </a:insideH>
          <a:insideV>
            <a:ln w="12700" cap="flat">
              <a:solidFill>
                <a:srgbClr val="CCCDCB"/>
              </a:solidFill>
              <a:prstDash val="solid"/>
              <a:miter lim="400000"/>
            </a:ln>
          </a:insideV>
        </a:tcBdr>
        <a:fill>
          <a:noFill/>
        </a:fill>
      </a:tcStyle>
    </a:wholeTbl>
    <a:band2H>
      <a:tcTxStyle b="def" i="def"/>
      <a:tcStyle>
        <a:tcBdr/>
        <a:fill>
          <a:solidFill>
            <a:srgbClr val="828D8E">
              <a:alpha val="20000"/>
            </a:srgbClr>
          </a:solidFill>
        </a:fill>
      </a:tcStyle>
    </a:band2H>
    <a:firstCol>
      <a:tcTxStyle b="off" i="off">
        <a:fontRef idx="major">
          <a:srgbClr val="434343"/>
        </a:fontRef>
        <a:srgbClr val="434343"/>
      </a:tcTxStyle>
      <a:tcStyle>
        <a:tcBdr>
          <a:left>
            <a:ln w="12700" cap="flat">
              <a:solidFill>
                <a:srgbClr val="CCCDCB"/>
              </a:solidFill>
              <a:prstDash val="solid"/>
              <a:miter lim="400000"/>
            </a:ln>
          </a:left>
          <a:right>
            <a:ln w="38100" cap="flat">
              <a:solidFill>
                <a:srgbClr val="CCCDCB"/>
              </a:solidFill>
              <a:prstDash val="solid"/>
              <a:miter lim="400000"/>
            </a:ln>
          </a:right>
          <a:top>
            <a:ln w="12700" cap="flat">
              <a:solidFill>
                <a:srgbClr val="CCCDCB"/>
              </a:solidFill>
              <a:prstDash val="solid"/>
              <a:miter lim="400000"/>
            </a:ln>
          </a:top>
          <a:bottom>
            <a:ln w="12700" cap="flat">
              <a:solidFill>
                <a:srgbClr val="CCCDCB"/>
              </a:solidFill>
              <a:prstDash val="solid"/>
              <a:miter lim="400000"/>
            </a:ln>
          </a:bottom>
          <a:insideH>
            <a:ln w="12700" cap="flat">
              <a:solidFill>
                <a:srgbClr val="CCCDCB"/>
              </a:solidFill>
              <a:prstDash val="solid"/>
              <a:miter lim="400000"/>
            </a:ln>
          </a:insideH>
          <a:insideV>
            <a:ln w="12700" cap="flat">
              <a:solidFill>
                <a:srgbClr val="CCCDCB"/>
              </a:solidFill>
              <a:prstDash val="solid"/>
              <a:miter lim="400000"/>
            </a:ln>
          </a:insideV>
        </a:tcBdr>
        <a:fill>
          <a:solidFill>
            <a:srgbClr val="EBEBE3"/>
          </a:solidFill>
        </a:fill>
      </a:tcStyle>
    </a:firstCol>
    <a:lastRow>
      <a:tcTxStyle b="off" i="off">
        <a:fontRef idx="major">
          <a:srgbClr val="434343"/>
        </a:fontRef>
        <a:srgbClr val="434343"/>
      </a:tcTxStyle>
      <a:tcStyle>
        <a:tcBdr>
          <a:left>
            <a:ln w="12700" cap="flat">
              <a:solidFill>
                <a:srgbClr val="CCCDCB"/>
              </a:solidFill>
              <a:prstDash val="solid"/>
              <a:miter lim="400000"/>
            </a:ln>
          </a:left>
          <a:right>
            <a:ln w="12700" cap="flat">
              <a:solidFill>
                <a:srgbClr val="CCCDCB"/>
              </a:solidFill>
              <a:prstDash val="solid"/>
              <a:miter lim="400000"/>
            </a:ln>
          </a:right>
          <a:top>
            <a:ln w="38100" cap="flat">
              <a:solidFill>
                <a:srgbClr val="CCCDCB"/>
              </a:solidFill>
              <a:prstDash val="solid"/>
              <a:miter lim="400000"/>
            </a:ln>
          </a:top>
          <a:bottom>
            <a:ln w="12700" cap="flat">
              <a:solidFill>
                <a:srgbClr val="CCCDCB"/>
              </a:solidFill>
              <a:prstDash val="solid"/>
              <a:miter lim="400000"/>
            </a:ln>
          </a:bottom>
          <a:insideH>
            <a:ln w="12700" cap="flat">
              <a:solidFill>
                <a:srgbClr val="CCCDCB"/>
              </a:solidFill>
              <a:prstDash val="solid"/>
              <a:miter lim="400000"/>
            </a:ln>
          </a:insideH>
          <a:insideV>
            <a:ln w="12700" cap="flat">
              <a:solidFill>
                <a:srgbClr val="CCCDCB"/>
              </a:solidFill>
              <a:prstDash val="solid"/>
              <a:miter lim="400000"/>
            </a:ln>
          </a:insideV>
        </a:tcBdr>
        <a:fill>
          <a:solidFill>
            <a:srgbClr val="EBEBE3"/>
          </a:solidFill>
        </a:fill>
      </a:tcStyle>
    </a:lastRow>
    <a:firstRow>
      <a:tcTxStyle b="off" i="off">
        <a:fontRef idx="major">
          <a:srgbClr val="434343"/>
        </a:fontRef>
        <a:srgbClr val="434343"/>
      </a:tcTxStyle>
      <a:tcStyle>
        <a:tcBdr>
          <a:left>
            <a:ln w="12700" cap="flat">
              <a:solidFill>
                <a:srgbClr val="CCCDCB"/>
              </a:solidFill>
              <a:prstDash val="solid"/>
              <a:miter lim="400000"/>
            </a:ln>
          </a:left>
          <a:right>
            <a:ln w="12700" cap="flat">
              <a:solidFill>
                <a:srgbClr val="CCCDCB"/>
              </a:solidFill>
              <a:prstDash val="solid"/>
              <a:miter lim="400000"/>
            </a:ln>
          </a:right>
          <a:top>
            <a:ln w="12700" cap="flat">
              <a:solidFill>
                <a:srgbClr val="CCCDCB"/>
              </a:solidFill>
              <a:prstDash val="solid"/>
              <a:miter lim="400000"/>
            </a:ln>
          </a:top>
          <a:bottom>
            <a:ln w="38100" cap="flat">
              <a:solidFill>
                <a:srgbClr val="CCCDCB"/>
              </a:solidFill>
              <a:prstDash val="solid"/>
              <a:miter lim="400000"/>
            </a:ln>
          </a:bottom>
          <a:insideH>
            <a:ln w="12700" cap="flat">
              <a:solidFill>
                <a:srgbClr val="CCCDCB"/>
              </a:solidFill>
              <a:prstDash val="solid"/>
              <a:miter lim="400000"/>
            </a:ln>
          </a:insideH>
          <a:insideV>
            <a:ln w="12700" cap="flat">
              <a:solidFill>
                <a:srgbClr val="CCCDCB"/>
              </a:solidFill>
              <a:prstDash val="solid"/>
              <a:miter lim="400000"/>
            </a:ln>
          </a:insideV>
        </a:tcBdr>
        <a:fill>
          <a:solidFill>
            <a:srgbClr val="EBEBE3"/>
          </a:solidFill>
        </a:fill>
      </a:tcStyle>
    </a:firstRow>
  </a:tblStyle>
  <a:tblStyle styleId="{C7B018BB-80A7-4F77-B60F-C8B233D01FF8}" styleName="">
    <a:tblBg/>
    <a:wholeTbl>
      <a:tcTxStyle b="off" i="off">
        <a:fontRef idx="major">
          <a:srgbClr val="000000"/>
        </a:fontRef>
        <a:srgbClr val="000000"/>
      </a:tcTxStyle>
      <a:tcStyle>
        <a:tcBdr>
          <a:left>
            <a:ln w="6350" cap="flat">
              <a:solidFill>
                <a:schemeClr val="accent2">
                  <a:satOff val="-4969"/>
                  <a:lumOff val="-24702"/>
                </a:schemeClr>
              </a:solidFill>
              <a:prstDash val="solid"/>
              <a:miter lim="400000"/>
            </a:ln>
          </a:left>
          <a:right>
            <a:ln w="6350" cap="flat">
              <a:solidFill>
                <a:schemeClr val="accent2">
                  <a:satOff val="-4969"/>
                  <a:lumOff val="-24702"/>
                </a:schemeClr>
              </a:solidFill>
              <a:prstDash val="solid"/>
              <a:miter lim="400000"/>
            </a:ln>
          </a:right>
          <a:top>
            <a:ln w="6350" cap="flat">
              <a:solidFill>
                <a:schemeClr val="accent2">
                  <a:satOff val="-4969"/>
                  <a:lumOff val="-24702"/>
                </a:schemeClr>
              </a:solidFill>
              <a:prstDash val="solid"/>
              <a:miter lim="400000"/>
            </a:ln>
          </a:top>
          <a:bottom>
            <a:ln w="6350" cap="flat">
              <a:solidFill>
                <a:schemeClr val="accent2">
                  <a:satOff val="-4969"/>
                  <a:lumOff val="-24702"/>
                </a:schemeClr>
              </a:solidFill>
              <a:prstDash val="solid"/>
              <a:miter lim="400000"/>
            </a:ln>
          </a:bottom>
          <a:insideH>
            <a:ln w="6350" cap="flat">
              <a:solidFill>
                <a:schemeClr val="accent2">
                  <a:satOff val="-4969"/>
                  <a:lumOff val="-24702"/>
                </a:schemeClr>
              </a:solidFill>
              <a:prstDash val="solid"/>
              <a:miter lim="400000"/>
            </a:ln>
          </a:insideH>
          <a:insideV>
            <a:ln w="6350" cap="flat">
              <a:solidFill>
                <a:schemeClr val="accent2">
                  <a:satOff val="-4969"/>
                  <a:lumOff val="-24702"/>
                </a:schemeClr>
              </a:solidFill>
              <a:prstDash val="solid"/>
              <a:miter lim="400000"/>
            </a:ln>
          </a:insideV>
        </a:tcBdr>
        <a:fill>
          <a:noFill/>
        </a:fill>
      </a:tcStyle>
    </a:wholeTbl>
    <a:band2H>
      <a:tcTxStyle b="def" i="def"/>
      <a:tcStyle>
        <a:tcBdr/>
        <a:fill>
          <a:solidFill>
            <a:srgbClr val="E1E0DA"/>
          </a:solidFill>
        </a:fill>
      </a:tcStyle>
    </a:band2H>
    <a:firstCol>
      <a:tcTxStyle b="off" i="off">
        <a:fontRef idx="major">
          <a:srgbClr val="000000"/>
        </a:fontRef>
        <a:srgbClr val="000000"/>
      </a:tcTxStyle>
      <a:tcStyle>
        <a:tcBdr>
          <a:left>
            <a:ln w="6350" cap="flat">
              <a:solidFill>
                <a:schemeClr val="accent2">
                  <a:satOff val="-4969"/>
                  <a:lumOff val="-24702"/>
                </a:schemeClr>
              </a:solidFill>
              <a:prstDash val="solid"/>
              <a:miter lim="400000"/>
            </a:ln>
          </a:left>
          <a:right>
            <a:ln w="6350" cap="flat">
              <a:solidFill>
                <a:schemeClr val="accent2">
                  <a:satOff val="-4969"/>
                  <a:lumOff val="-24702"/>
                </a:schemeClr>
              </a:solidFill>
              <a:prstDash val="solid"/>
              <a:miter lim="400000"/>
            </a:ln>
          </a:right>
          <a:top>
            <a:ln w="6350" cap="flat">
              <a:solidFill>
                <a:schemeClr val="accent2">
                  <a:satOff val="-4969"/>
                  <a:lumOff val="-24702"/>
                </a:schemeClr>
              </a:solidFill>
              <a:prstDash val="solid"/>
              <a:miter lim="400000"/>
            </a:ln>
          </a:top>
          <a:bottom>
            <a:ln w="6350" cap="flat">
              <a:solidFill>
                <a:schemeClr val="accent2">
                  <a:satOff val="-4969"/>
                  <a:lumOff val="-24702"/>
                </a:schemeClr>
              </a:solidFill>
              <a:prstDash val="solid"/>
              <a:miter lim="400000"/>
            </a:ln>
          </a:bottom>
          <a:insideH>
            <a:ln w="6350" cap="flat">
              <a:solidFill>
                <a:schemeClr val="accent2">
                  <a:satOff val="-4969"/>
                  <a:lumOff val="-24702"/>
                </a:schemeClr>
              </a:solidFill>
              <a:prstDash val="solid"/>
              <a:miter lim="400000"/>
            </a:ln>
          </a:insideH>
          <a:insideV>
            <a:ln w="6350" cap="flat">
              <a:solidFill>
                <a:schemeClr val="accent2">
                  <a:satOff val="-4969"/>
                  <a:lumOff val="-24702"/>
                </a:schemeClr>
              </a:solidFill>
              <a:prstDash val="solid"/>
              <a:miter lim="400000"/>
            </a:ln>
          </a:insideV>
        </a:tcBdr>
        <a:fill>
          <a:solidFill>
            <a:srgbClr val="E5E1C5"/>
          </a:solidFill>
        </a:fill>
      </a:tcStyle>
    </a:firstCol>
    <a:lastRow>
      <a:tcTxStyle b="off" i="off">
        <a:fontRef idx="major">
          <a:srgbClr val="000000"/>
        </a:fontRef>
        <a:srgbClr val="000000"/>
      </a:tcTxStyle>
      <a:tcStyle>
        <a:tcBdr>
          <a:left>
            <a:ln w="6350" cap="flat">
              <a:solidFill>
                <a:schemeClr val="accent2">
                  <a:satOff val="-4969"/>
                  <a:lumOff val="-24702"/>
                </a:schemeClr>
              </a:solidFill>
              <a:prstDash val="solid"/>
              <a:miter lim="400000"/>
            </a:ln>
          </a:left>
          <a:right>
            <a:ln w="6350" cap="flat">
              <a:solidFill>
                <a:schemeClr val="accent2">
                  <a:satOff val="-4969"/>
                  <a:lumOff val="-24702"/>
                </a:schemeClr>
              </a:solidFill>
              <a:prstDash val="solid"/>
              <a:miter lim="400000"/>
            </a:ln>
          </a:right>
          <a:top>
            <a:ln w="6350" cap="flat">
              <a:solidFill>
                <a:schemeClr val="accent2">
                  <a:satOff val="-4969"/>
                  <a:lumOff val="-24702"/>
                </a:schemeClr>
              </a:solidFill>
              <a:prstDash val="solid"/>
              <a:miter lim="400000"/>
            </a:ln>
          </a:top>
          <a:bottom>
            <a:ln w="6350" cap="flat">
              <a:solidFill>
                <a:schemeClr val="accent2">
                  <a:satOff val="-4969"/>
                  <a:lumOff val="-24702"/>
                </a:schemeClr>
              </a:solidFill>
              <a:prstDash val="solid"/>
              <a:miter lim="400000"/>
            </a:ln>
          </a:bottom>
          <a:insideH>
            <a:ln w="6350" cap="flat">
              <a:solidFill>
                <a:schemeClr val="accent2">
                  <a:satOff val="-4969"/>
                  <a:lumOff val="-24702"/>
                </a:schemeClr>
              </a:solidFill>
              <a:prstDash val="solid"/>
              <a:miter lim="400000"/>
            </a:ln>
          </a:insideH>
          <a:insideV>
            <a:ln w="6350" cap="flat">
              <a:solidFill>
                <a:schemeClr val="accent2">
                  <a:satOff val="-4969"/>
                  <a:lumOff val="-24702"/>
                </a:schemeClr>
              </a:solidFill>
              <a:prstDash val="solid"/>
              <a:miter lim="400000"/>
            </a:ln>
          </a:insideV>
        </a:tcBdr>
        <a:fill>
          <a:solidFill>
            <a:srgbClr val="B0C09A"/>
          </a:solidFill>
        </a:fill>
      </a:tcStyle>
    </a:lastRow>
    <a:firstRow>
      <a:tcTxStyle b="off" i="off">
        <a:fontRef idx="major">
          <a:srgbClr val="000000"/>
        </a:fontRef>
        <a:srgbClr val="000000"/>
      </a:tcTxStyle>
      <a:tcStyle>
        <a:tcBdr>
          <a:left>
            <a:ln w="6350" cap="flat">
              <a:solidFill>
                <a:schemeClr val="accent2">
                  <a:satOff val="-4969"/>
                  <a:lumOff val="-24702"/>
                </a:schemeClr>
              </a:solidFill>
              <a:prstDash val="solid"/>
              <a:miter lim="400000"/>
            </a:ln>
          </a:left>
          <a:right>
            <a:ln w="6350" cap="flat">
              <a:solidFill>
                <a:schemeClr val="accent2">
                  <a:satOff val="-4969"/>
                  <a:lumOff val="-24702"/>
                </a:schemeClr>
              </a:solidFill>
              <a:prstDash val="solid"/>
              <a:miter lim="400000"/>
            </a:ln>
          </a:right>
          <a:top>
            <a:ln w="6350" cap="flat">
              <a:solidFill>
                <a:schemeClr val="accent2">
                  <a:satOff val="-4969"/>
                  <a:lumOff val="-24702"/>
                </a:schemeClr>
              </a:solidFill>
              <a:prstDash val="solid"/>
              <a:miter lim="400000"/>
            </a:ln>
          </a:top>
          <a:bottom>
            <a:ln w="6350" cap="flat">
              <a:solidFill>
                <a:schemeClr val="accent2">
                  <a:satOff val="-4969"/>
                  <a:lumOff val="-24702"/>
                </a:schemeClr>
              </a:solidFill>
              <a:prstDash val="solid"/>
              <a:miter lim="400000"/>
            </a:ln>
          </a:bottom>
          <a:insideH>
            <a:ln w="6350" cap="flat">
              <a:solidFill>
                <a:schemeClr val="accent2">
                  <a:satOff val="-4969"/>
                  <a:lumOff val="-24702"/>
                </a:schemeClr>
              </a:solidFill>
              <a:prstDash val="solid"/>
              <a:miter lim="400000"/>
            </a:ln>
          </a:insideH>
          <a:insideV>
            <a:ln w="6350" cap="flat">
              <a:solidFill>
                <a:schemeClr val="accent2">
                  <a:satOff val="-4969"/>
                  <a:lumOff val="-24702"/>
                </a:schemeClr>
              </a:solidFill>
              <a:prstDash val="solid"/>
              <a:miter lim="400000"/>
            </a:ln>
          </a:insideV>
        </a:tcBdr>
        <a:fill>
          <a:solidFill>
            <a:srgbClr val="B0C09A"/>
          </a:solidFill>
        </a:fill>
      </a:tcStyle>
    </a:firstRow>
  </a:tblStyle>
  <a:tblStyle styleId="{EEE7283C-3CF3-47DC-8721-378D4A62B228}"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solidFill>
                <a:srgbClr val="444444"/>
              </a:solidFill>
              <a:prstDash val="solid"/>
              <a:miter lim="400000"/>
            </a:ln>
          </a:top>
          <a:bottom>
            <a:ln w="12700" cap="flat">
              <a:solidFill>
                <a:srgbClr val="444444"/>
              </a:solidFill>
              <a:prstDash val="solid"/>
              <a:miter lim="400000"/>
            </a:ln>
          </a:bottom>
          <a:insideH>
            <a:ln w="12700" cap="flat">
              <a:solidFill>
                <a:srgbClr val="444444"/>
              </a:solidFill>
              <a:prstDash val="solid"/>
              <a:miter lim="400000"/>
            </a:ln>
          </a:insideH>
          <a:insideV>
            <a:ln w="12700" cap="flat">
              <a:noFill/>
              <a:miter lim="400000"/>
            </a:ln>
          </a:insideV>
        </a:tcBdr>
        <a:fill>
          <a:noFill/>
        </a:fill>
      </a:tcStyle>
    </a:wholeTbl>
    <a:band2H>
      <a:tcTxStyle b="def" i="def"/>
      <a:tcStyle>
        <a:tcBdr/>
        <a:fill>
          <a:solidFill>
            <a:srgbClr val="9AB0B5">
              <a:alpha val="10000"/>
            </a:srgbClr>
          </a:solidFill>
        </a:fill>
      </a:tcStyle>
    </a:band2H>
    <a:firstCol>
      <a:tcTxStyle b="off" i="off">
        <a:fontRef idx="major">
          <a:srgbClr val="000000"/>
        </a:fontRef>
        <a:srgbClr val="000000"/>
      </a:tcTxStyle>
      <a:tcStyle>
        <a:tcBdr>
          <a:left>
            <a:ln w="12700" cap="flat">
              <a:solidFill>
                <a:schemeClr val="accent1">
                  <a:satOff val="-7715"/>
                  <a:lumOff val="-22108"/>
                </a:schemeClr>
              </a:solidFill>
              <a:prstDash val="solid"/>
              <a:miter lim="400000"/>
            </a:ln>
          </a:left>
          <a:right>
            <a:ln w="12700" cap="flat">
              <a:solidFill>
                <a:srgbClr val="444444"/>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ADBD7"/>
          </a:solidFill>
        </a:fill>
      </a:tcStyle>
    </a:firstCol>
    <a:lastRow>
      <a:tcTxStyle b="off" i="off">
        <a:fontRef idx="major">
          <a:srgbClr val="000000"/>
        </a:fontRef>
        <a:srgbClr val="000000"/>
      </a:tcTxStyle>
      <a:tcStyle>
        <a:tcBdr>
          <a:left>
            <a:ln w="12700" cap="flat">
              <a:noFill/>
              <a:miter lim="400000"/>
            </a:ln>
          </a:left>
          <a:right>
            <a:ln w="12700" cap="flat">
              <a:noFill/>
              <a:miter lim="400000"/>
            </a:ln>
          </a:right>
          <a:top>
            <a:ln w="12700" cap="flat">
              <a:solidFill>
                <a:srgbClr val="444444"/>
              </a:solidFill>
              <a:prstDash val="solid"/>
              <a:miter lim="400000"/>
            </a:ln>
          </a:top>
          <a:bottom>
            <a:ln w="12700" cap="flat">
              <a:solidFill>
                <a:schemeClr val="accent1">
                  <a:satOff val="-7715"/>
                  <a:lumOff val="-22108"/>
                </a:schemeClr>
              </a:solidFill>
              <a:prstDash val="solid"/>
              <a:miter lim="400000"/>
            </a:ln>
          </a:bottom>
          <a:insideH>
            <a:ln w="12700" cap="flat">
              <a:noFill/>
              <a:miter lim="400000"/>
            </a:ln>
          </a:insideH>
          <a:insideV>
            <a:ln w="12700" cap="flat">
              <a:noFill/>
              <a:miter lim="400000"/>
            </a:ln>
          </a:insideV>
        </a:tcBdr>
        <a:fill>
          <a:solidFill>
            <a:srgbClr val="9AB0B5"/>
          </a:solidFill>
        </a:fill>
      </a:tcStyle>
    </a:lastRow>
    <a:firstRow>
      <a:tcTxStyle b="off" i="off">
        <a:fontRef idx="major">
          <a:srgbClr val="000000"/>
        </a:fontRef>
        <a:srgbClr val="000000"/>
      </a:tcTxStyle>
      <a:tcStyle>
        <a:tcBdr>
          <a:left>
            <a:ln w="12700" cap="flat">
              <a:noFill/>
              <a:miter lim="400000"/>
            </a:ln>
          </a:left>
          <a:right>
            <a:ln w="12700" cap="flat">
              <a:noFill/>
              <a:miter lim="400000"/>
            </a:ln>
          </a:right>
          <a:top>
            <a:ln w="12700" cap="flat">
              <a:solidFill>
                <a:schemeClr val="accent1">
                  <a:satOff val="-7715"/>
                  <a:lumOff val="-22108"/>
                </a:schemeClr>
              </a:solidFill>
              <a:prstDash val="solid"/>
              <a:miter lim="400000"/>
            </a:ln>
          </a:top>
          <a:bottom>
            <a:ln w="12700" cap="flat">
              <a:solidFill>
                <a:srgbClr val="444444"/>
              </a:solidFill>
              <a:prstDash val="solid"/>
              <a:miter lim="400000"/>
            </a:ln>
          </a:bottom>
          <a:insideH>
            <a:ln w="12700" cap="flat">
              <a:noFill/>
              <a:miter lim="400000"/>
            </a:ln>
          </a:insideH>
          <a:insideV>
            <a:ln w="12700" cap="flat">
              <a:noFill/>
              <a:miter lim="400000"/>
            </a:ln>
          </a:insideV>
        </a:tcBdr>
        <a:fill>
          <a:solidFill>
            <a:srgbClr val="9AB0B5"/>
          </a:solidFill>
        </a:fill>
      </a:tcStyle>
    </a:firstRow>
  </a:tblStyle>
  <a:tblStyle styleId="{CF821DB8-F4EB-4A41-A1BA-3FCAFE7338EE}" styleName="">
    <a:tblBg/>
    <a:wholeTbl>
      <a:tcTxStyle b="off" i="off">
        <a:fontRef idx="major">
          <a:srgbClr val="434343"/>
        </a:fontRef>
        <a:srgbClr val="434343"/>
      </a:tcTxStyle>
      <a:tcStyle>
        <a:tcBdr>
          <a:left>
            <a:ln w="12700" cap="flat">
              <a:solidFill>
                <a:srgbClr val="949E9F"/>
              </a:solidFill>
              <a:prstDash val="solid"/>
              <a:miter lim="400000"/>
            </a:ln>
          </a:left>
          <a:right>
            <a:ln w="12700" cap="flat">
              <a:solidFill>
                <a:srgbClr val="949E9F"/>
              </a:solidFill>
              <a:prstDash val="solid"/>
              <a:miter lim="400000"/>
            </a:ln>
          </a:right>
          <a:top>
            <a:ln w="12700" cap="flat">
              <a:solidFill>
                <a:srgbClr val="949E9F"/>
              </a:solidFill>
              <a:prstDash val="solid"/>
              <a:miter lim="400000"/>
            </a:ln>
          </a:top>
          <a:bottom>
            <a:ln w="12700" cap="flat">
              <a:solidFill>
                <a:srgbClr val="949E9F"/>
              </a:solidFill>
              <a:prstDash val="solid"/>
              <a:miter lim="400000"/>
            </a:ln>
          </a:bottom>
          <a:insideH>
            <a:ln w="12700" cap="flat">
              <a:solidFill>
                <a:srgbClr val="949E9F"/>
              </a:solidFill>
              <a:prstDash val="solid"/>
              <a:miter lim="400000"/>
            </a:ln>
          </a:insideH>
          <a:insideV>
            <a:ln w="12700" cap="flat">
              <a:solidFill>
                <a:srgbClr val="949E9F"/>
              </a:solidFill>
              <a:prstDash val="solid"/>
              <a:miter lim="400000"/>
            </a:ln>
          </a:insideV>
        </a:tcBdr>
        <a:fill>
          <a:solidFill>
            <a:srgbClr val="E2E0D9"/>
          </a:solidFill>
        </a:fill>
      </a:tcStyle>
    </a:wholeTbl>
    <a:band2H>
      <a:tcTxStyle b="def" i="def"/>
      <a:tcStyle>
        <a:tcBdr/>
        <a:fill>
          <a:solidFill>
            <a:srgbClr val="EFECE5"/>
          </a:solidFill>
        </a:fill>
      </a:tcStyle>
    </a:band2H>
    <a:firstCol>
      <a:tcTxStyle b="off" i="off">
        <a:fontRef idx="major">
          <a:srgbClr val="FFFFFF"/>
        </a:fontRef>
        <a:srgbClr val="FFFFFF"/>
      </a:tcTxStyle>
      <a:tcStyle>
        <a:tcBdr>
          <a:left>
            <a:ln w="12700" cap="flat">
              <a:solidFill>
                <a:schemeClr val="accent4">
                  <a:satOff val="-11517"/>
                  <a:lumOff val="-24324"/>
                </a:schemeClr>
              </a:solidFill>
              <a:prstDash val="solid"/>
              <a:miter lim="400000"/>
            </a:ln>
          </a:left>
          <a:right>
            <a:ln w="0" cap="flat">
              <a:noFill/>
              <a:miter lim="400000"/>
            </a:ln>
          </a:right>
          <a:top>
            <a:ln w="12700" cap="flat">
              <a:solidFill>
                <a:srgbClr val="352922"/>
              </a:solidFill>
              <a:prstDash val="solid"/>
              <a:miter lim="400000"/>
            </a:ln>
          </a:top>
          <a:bottom>
            <a:ln w="12700" cap="flat">
              <a:solidFill>
                <a:srgbClr val="352922"/>
              </a:solidFill>
              <a:prstDash val="solid"/>
              <a:miter lim="400000"/>
            </a:ln>
          </a:bottom>
          <a:insideH>
            <a:ln w="12700" cap="flat">
              <a:solidFill>
                <a:srgbClr val="352922"/>
              </a:solidFill>
              <a:prstDash val="solid"/>
              <a:miter lim="400000"/>
            </a:ln>
          </a:insideH>
          <a:insideV>
            <a:ln w="12700" cap="flat">
              <a:solidFill>
                <a:srgbClr val="352922"/>
              </a:solidFill>
              <a:prstDash val="solid"/>
              <a:miter lim="400000"/>
            </a:ln>
          </a:insideV>
        </a:tcBdr>
        <a:fill>
          <a:solidFill>
            <a:srgbClr val="4F4036"/>
          </a:solidFill>
        </a:fill>
      </a:tcStyle>
    </a:firstCol>
    <a:lastRow>
      <a:tcTxStyle b="off" i="off">
        <a:fontRef idx="major">
          <a:srgbClr val="434343"/>
        </a:fontRef>
        <a:srgbClr val="434343"/>
      </a:tcTxStyle>
      <a:tcStyle>
        <a:tcBdr>
          <a:left>
            <a:ln w="12700" cap="flat">
              <a:solidFill>
                <a:srgbClr val="6D5D4B"/>
              </a:solidFill>
              <a:prstDash val="solid"/>
              <a:miter lim="400000"/>
            </a:ln>
          </a:left>
          <a:right>
            <a:ln w="12700" cap="flat">
              <a:solidFill>
                <a:srgbClr val="6D5D4B"/>
              </a:solidFill>
              <a:prstDash val="solid"/>
              <a:miter lim="400000"/>
            </a:ln>
          </a:right>
          <a:top>
            <a:ln w="25400" cap="flat">
              <a:solidFill>
                <a:srgbClr val="352922"/>
              </a:solidFill>
              <a:prstDash val="solid"/>
              <a:miter lim="400000"/>
            </a:ln>
          </a:top>
          <a:bottom>
            <a:ln w="12700" cap="flat">
              <a:solidFill>
                <a:schemeClr val="accent4">
                  <a:satOff val="-11517"/>
                  <a:lumOff val="-24324"/>
                </a:schemeClr>
              </a:solidFill>
              <a:prstDash val="solid"/>
              <a:miter lim="400000"/>
            </a:ln>
          </a:bottom>
          <a:insideH>
            <a:ln w="12700" cap="flat">
              <a:solidFill>
                <a:srgbClr val="6D5D4B"/>
              </a:solidFill>
              <a:prstDash val="solid"/>
              <a:miter lim="400000"/>
            </a:ln>
          </a:insideH>
          <a:insideV>
            <a:ln w="12700" cap="flat">
              <a:solidFill>
                <a:srgbClr val="6D5D4B"/>
              </a:solidFill>
              <a:prstDash val="solid"/>
              <a:miter lim="400000"/>
            </a:ln>
          </a:insideV>
        </a:tcBdr>
        <a:fill>
          <a:noFill/>
        </a:fill>
      </a:tcStyle>
    </a:lastRow>
    <a:firstRow>
      <a:tcTxStyle b="off" i="off">
        <a:fontRef idx="major">
          <a:srgbClr val="FFFFFF"/>
        </a:fontRef>
        <a:srgbClr val="FFFFFF"/>
      </a:tcTxStyle>
      <a:tcStyle>
        <a:tcBdr>
          <a:left>
            <a:ln w="12700" cap="flat">
              <a:solidFill>
                <a:srgbClr val="352922"/>
              </a:solidFill>
              <a:prstDash val="solid"/>
              <a:miter lim="400000"/>
            </a:ln>
          </a:left>
          <a:right>
            <a:ln w="12700" cap="flat">
              <a:solidFill>
                <a:srgbClr val="352922"/>
              </a:solidFill>
              <a:prstDash val="solid"/>
              <a:miter lim="400000"/>
            </a:ln>
          </a:right>
          <a:top>
            <a:ln w="12700" cap="flat">
              <a:solidFill>
                <a:schemeClr val="accent4">
                  <a:satOff val="-11517"/>
                  <a:lumOff val="-24324"/>
                </a:schemeClr>
              </a:solidFill>
              <a:prstDash val="solid"/>
              <a:miter lim="400000"/>
            </a:ln>
          </a:top>
          <a:bottom>
            <a:ln w="12700" cap="flat">
              <a:solidFill>
                <a:srgbClr val="352922"/>
              </a:solidFill>
              <a:prstDash val="solid"/>
              <a:miter lim="400000"/>
            </a:ln>
          </a:bottom>
          <a:insideH>
            <a:ln w="12700" cap="flat">
              <a:solidFill>
                <a:srgbClr val="352922"/>
              </a:solidFill>
              <a:prstDash val="solid"/>
              <a:miter lim="400000"/>
            </a:ln>
          </a:insideH>
          <a:insideV>
            <a:ln w="12700" cap="flat">
              <a:solidFill>
                <a:srgbClr val="352922"/>
              </a:solidFill>
              <a:prstDash val="solid"/>
              <a:miter lim="400000"/>
            </a:ln>
          </a:insideV>
        </a:tcBdr>
        <a:fill>
          <a:solidFill>
            <a:srgbClr val="4F4036"/>
          </a:solidFill>
        </a:fill>
      </a:tcStyle>
    </a:firstRow>
  </a:tblStyle>
  <a:tblStyle styleId="{33BA23B1-9221-436E-865A-0063620EA4FD}" styleName="">
    <a:tblBg/>
    <a:wholeTbl>
      <a:tcTxStyle b="off" i="off">
        <a:fontRef idx="major">
          <a:srgbClr val="434343"/>
        </a:fontRef>
        <a:srgbClr val="434343"/>
      </a:tcTxStyle>
      <a:tcStyle>
        <a:tcBdr>
          <a:left>
            <a:ln w="12700" cap="flat">
              <a:solidFill>
                <a:srgbClr val="CCCDCB"/>
              </a:solidFill>
              <a:prstDash val="solid"/>
              <a:miter lim="400000"/>
            </a:ln>
          </a:left>
          <a:right>
            <a:ln w="12700" cap="flat">
              <a:solidFill>
                <a:srgbClr val="CCCDCB"/>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CCCDCB"/>
              </a:solidFill>
              <a:prstDash val="solid"/>
              <a:miter lim="400000"/>
            </a:ln>
          </a:insideV>
        </a:tcBdr>
        <a:fill>
          <a:noFill/>
        </a:fill>
      </a:tcStyle>
    </a:wholeTbl>
    <a:band2H>
      <a:tcTxStyle b="def" i="def"/>
      <a:tcStyle>
        <a:tcBdr/>
        <a:fill>
          <a:solidFill>
            <a:srgbClr val="D2D2D3">
              <a:alpha val="38000"/>
            </a:srgbClr>
          </a:solidFill>
        </a:fill>
      </a:tcStyle>
    </a:band2H>
    <a:firstCol>
      <a:tcTxStyle b="off" i="off">
        <a:fontRef idx="major">
          <a:srgbClr val="FFFFFF"/>
        </a:fontRef>
        <a:srgbClr val="FFFFFF"/>
      </a:tcTxStyle>
      <a:tcStyle>
        <a:tcBdr>
          <a:left>
            <a:ln w="12700" cap="flat">
              <a:solidFill>
                <a:srgbClr val="939393"/>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CCCDCB"/>
              </a:solidFill>
              <a:prstDash val="solid"/>
              <a:miter lim="400000"/>
            </a:ln>
          </a:insideV>
        </a:tcBdr>
        <a:fill>
          <a:solidFill>
            <a:srgbClr val="A5A8A3"/>
          </a:solidFill>
        </a:fill>
      </a:tcStyle>
    </a:firstCol>
    <a:lastRow>
      <a:tcTxStyle b="off" i="off">
        <a:fontRef idx="major">
          <a:srgbClr val="FFFFFF"/>
        </a:fontRef>
        <a:srgbClr val="FFFFFF"/>
      </a:tcTxStyle>
      <a:tcStyle>
        <a:tcBdr>
          <a:left>
            <a:ln w="12700" cap="flat">
              <a:solidFill>
                <a:srgbClr val="A5A8A3"/>
              </a:solidFill>
              <a:prstDash val="solid"/>
              <a:miter lim="400000"/>
            </a:ln>
          </a:left>
          <a:right>
            <a:ln w="12700" cap="flat">
              <a:solidFill>
                <a:srgbClr val="A5A8A3"/>
              </a:solidFill>
              <a:prstDash val="solid"/>
              <a:miter lim="400000"/>
            </a:ln>
          </a:right>
          <a:top>
            <a:ln w="12700" cap="flat">
              <a:solidFill>
                <a:srgbClr val="939393"/>
              </a:solidFill>
              <a:prstDash val="solid"/>
              <a:miter lim="400000"/>
            </a:ln>
          </a:top>
          <a:bottom>
            <a:ln w="12700" cap="flat">
              <a:solidFill>
                <a:srgbClr val="939393"/>
              </a:solidFill>
              <a:prstDash val="solid"/>
              <a:miter lim="400000"/>
            </a:ln>
          </a:bottom>
          <a:insideH>
            <a:ln w="12700" cap="flat">
              <a:noFill/>
              <a:miter lim="400000"/>
            </a:ln>
          </a:insideH>
          <a:insideV>
            <a:ln w="12700" cap="flat">
              <a:solidFill>
                <a:srgbClr val="A5A8A3"/>
              </a:solidFill>
              <a:prstDash val="solid"/>
              <a:miter lim="400000"/>
            </a:ln>
          </a:insideV>
        </a:tcBdr>
        <a:fill>
          <a:solidFill>
            <a:srgbClr val="6D6D6D"/>
          </a:solidFill>
        </a:fill>
      </a:tcStyle>
    </a:lastRow>
    <a:firstRow>
      <a:tcTxStyle b="off" i="off">
        <a:fontRef idx="major">
          <a:srgbClr val="FFFFFF"/>
        </a:fontRef>
        <a:srgbClr val="FFFFFF"/>
      </a:tcTxStyle>
      <a:tcStyle>
        <a:tcBdr>
          <a:left>
            <a:ln w="12700" cap="flat">
              <a:solidFill>
                <a:srgbClr val="A5A8A3"/>
              </a:solidFill>
              <a:prstDash val="solid"/>
              <a:miter lim="400000"/>
            </a:ln>
          </a:left>
          <a:right>
            <a:ln w="12700" cap="flat">
              <a:solidFill>
                <a:srgbClr val="A5A8A3"/>
              </a:solidFill>
              <a:prstDash val="solid"/>
              <a:miter lim="400000"/>
            </a:ln>
          </a:right>
          <a:top>
            <a:ln w="12700" cap="flat">
              <a:solidFill>
                <a:srgbClr val="939393"/>
              </a:solidFill>
              <a:prstDash val="solid"/>
              <a:miter lim="400000"/>
            </a:ln>
          </a:top>
          <a:bottom>
            <a:ln w="12700" cap="flat">
              <a:solidFill>
                <a:srgbClr val="939393"/>
              </a:solidFill>
              <a:prstDash val="solid"/>
              <a:miter lim="400000"/>
            </a:ln>
          </a:bottom>
          <a:insideH>
            <a:ln w="12700" cap="flat">
              <a:noFill/>
              <a:miter lim="400000"/>
            </a:ln>
          </a:insideH>
          <a:insideV>
            <a:ln w="12700" cap="flat">
              <a:solidFill>
                <a:srgbClr val="A5A8A3"/>
              </a:solidFill>
              <a:prstDash val="solid"/>
              <a:miter lim="400000"/>
            </a:ln>
          </a:insideV>
        </a:tcBdr>
        <a:fill>
          <a:solidFill>
            <a:srgbClr val="6D6D6D"/>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232323"/>
              </a:solidFill>
              <a:custDash>
                <a:ds d="200000" sp="200000"/>
              </a:custDash>
              <a:miter lim="400000"/>
            </a:ln>
          </a:left>
          <a:right>
            <a:ln w="12700" cap="flat">
              <a:solidFill>
                <a:srgbClr val="232323"/>
              </a:solidFill>
              <a:custDash>
                <a:ds d="200000" sp="200000"/>
              </a:custDash>
              <a:miter lim="400000"/>
            </a:ln>
          </a:right>
          <a:top>
            <a:ln w="12700" cap="flat">
              <a:noFill/>
              <a:miter lim="400000"/>
            </a:ln>
          </a:top>
          <a:bottom>
            <a:ln w="12700" cap="flat">
              <a:noFill/>
              <a:miter lim="400000"/>
            </a:ln>
          </a:bottom>
          <a:insideH>
            <a:ln w="12700" cap="flat">
              <a:noFill/>
              <a:miter lim="400000"/>
            </a:ln>
          </a:insideH>
          <a:insideV>
            <a:ln w="12700" cap="flat">
              <a:solidFill>
                <a:srgbClr val="232323"/>
              </a:solidFill>
              <a:custDash>
                <a:ds d="200000" sp="200000"/>
              </a:custDash>
              <a:miter lim="400000"/>
            </a:ln>
          </a:insideV>
        </a:tcBdr>
        <a:fill>
          <a:noFill/>
        </a:fill>
      </a:tcStyle>
    </a:wholeTbl>
    <a:band2H>
      <a:tcTxStyle b="def" i="def"/>
      <a:tcStyle>
        <a:tcBdr/>
        <a:fill>
          <a:solidFill>
            <a:srgbClr val="CCCDCB">
              <a:alpha val="21000"/>
            </a:srgbClr>
          </a:solidFill>
        </a:fill>
      </a:tcStyle>
    </a:band2H>
    <a:firstCol>
      <a:tcTxStyle b="off" i="off">
        <a:fontRef idx="major">
          <a:srgbClr val="000000"/>
        </a:fontRef>
        <a:srgbClr val="000000"/>
      </a:tcTxStyle>
      <a:tcStyle>
        <a:tcBdr>
          <a:left>
            <a:ln w="12700" cap="flat">
              <a:noFill/>
              <a:miter lim="400000"/>
            </a:ln>
          </a:left>
          <a:right>
            <a:ln w="25400" cap="flat">
              <a:solidFill>
                <a:srgbClr val="939393"/>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232323"/>
              </a:solidFill>
              <a:custDash>
                <a:ds d="200000" sp="200000"/>
              </a:custDash>
              <a:miter lim="400000"/>
            </a:ln>
          </a:insideV>
        </a:tcBdr>
        <a:fill>
          <a:noFill/>
        </a:fill>
      </a:tcStyle>
    </a:firstCol>
    <a:lastRow>
      <a:tcTxStyle b="off" i="off">
        <a:fontRef idx="major">
          <a:srgbClr val="000000"/>
        </a:fontRef>
        <a:srgbClr val="000000"/>
      </a:tcTxStyle>
      <a:tcStyle>
        <a:tcBdr>
          <a:left>
            <a:ln w="12700" cap="flat">
              <a:solidFill>
                <a:srgbClr val="232323"/>
              </a:solidFill>
              <a:custDash>
                <a:ds d="200000" sp="200000"/>
              </a:custDash>
              <a:miter lim="400000"/>
            </a:ln>
          </a:left>
          <a:right>
            <a:ln w="12700" cap="flat">
              <a:solidFill>
                <a:srgbClr val="232323"/>
              </a:solidFill>
              <a:custDash>
                <a:ds d="200000" sp="200000"/>
              </a:custDash>
              <a:miter lim="400000"/>
            </a:ln>
          </a:right>
          <a:top>
            <a:ln w="25400" cap="flat">
              <a:solidFill>
                <a:srgbClr val="939393"/>
              </a:solidFill>
              <a:prstDash val="solid"/>
              <a:miter lim="400000"/>
            </a:ln>
          </a:top>
          <a:bottom>
            <a:ln w="12700" cap="flat">
              <a:noFill/>
              <a:miter lim="400000"/>
            </a:ln>
          </a:bottom>
          <a:insideH>
            <a:ln w="12700" cap="flat">
              <a:noFill/>
              <a:miter lim="400000"/>
            </a:ln>
          </a:insideH>
          <a:insideV>
            <a:ln w="12700" cap="flat">
              <a:solidFill>
                <a:srgbClr val="232323"/>
              </a:solidFill>
              <a:custDash>
                <a:ds d="200000" sp="200000"/>
              </a:custDash>
              <a:miter lim="400000"/>
            </a:ln>
          </a:insideV>
        </a:tcBdr>
        <a:fill>
          <a:noFill/>
        </a:fill>
      </a:tcStyle>
    </a:lastRow>
    <a:firstRow>
      <a:tcTxStyle b="off" i="off">
        <a:fontRef idx="major">
          <a:srgbClr val="000000"/>
        </a:fontRef>
        <a:srgbClr val="000000"/>
      </a:tcTxStyle>
      <a:tcStyle>
        <a:tcBdr>
          <a:left>
            <a:ln w="12700" cap="flat">
              <a:solidFill>
                <a:srgbClr val="232323"/>
              </a:solidFill>
              <a:custDash>
                <a:ds d="200000" sp="200000"/>
              </a:custDash>
              <a:miter lim="400000"/>
            </a:ln>
          </a:left>
          <a:right>
            <a:ln w="12700" cap="flat">
              <a:solidFill>
                <a:srgbClr val="232323"/>
              </a:solidFill>
              <a:custDash>
                <a:ds d="200000" sp="200000"/>
              </a:custDash>
              <a:miter lim="400000"/>
            </a:ln>
          </a:right>
          <a:top>
            <a:ln w="12700" cap="flat">
              <a:noFill/>
              <a:miter lim="400000"/>
            </a:ln>
          </a:top>
          <a:bottom>
            <a:ln w="25400" cap="flat">
              <a:solidFill>
                <a:srgbClr val="939393"/>
              </a:solidFill>
              <a:prstDash val="solid"/>
              <a:miter lim="400000"/>
            </a:ln>
          </a:bottom>
          <a:insideH>
            <a:ln w="12700" cap="flat">
              <a:noFill/>
              <a:miter lim="400000"/>
            </a:ln>
          </a:insideH>
          <a:insideV>
            <a:ln w="12700" cap="flat">
              <a:solidFill>
                <a:srgbClr val="232323"/>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2" name="Shape 142"/>
          <p:cNvSpPr/>
          <p:nvPr>
            <p:ph type="sldImg"/>
          </p:nvPr>
        </p:nvSpPr>
        <p:spPr>
          <a:xfrm>
            <a:off x="1143000" y="685800"/>
            <a:ext cx="4572000" cy="3429000"/>
          </a:xfrm>
          <a:prstGeom prst="rect">
            <a:avLst/>
          </a:prstGeom>
        </p:spPr>
        <p:txBody>
          <a:bodyPr/>
          <a:lstStyle/>
          <a:p>
            <a:pPr/>
          </a:p>
        </p:txBody>
      </p:sp>
      <p:sp>
        <p:nvSpPr>
          <p:cNvPr id="143" name="Shape 14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Shape 288"/>
          <p:cNvSpPr/>
          <p:nvPr>
            <p:ph type="sldImg"/>
          </p:nvPr>
        </p:nvSpPr>
        <p:spPr>
          <a:prstGeom prst="rect">
            <a:avLst/>
          </a:prstGeom>
        </p:spPr>
        <p:txBody>
          <a:bodyPr/>
          <a:lstStyle/>
          <a:p>
            <a:pPr/>
          </a:p>
        </p:txBody>
      </p:sp>
      <p:sp>
        <p:nvSpPr>
          <p:cNvPr id="289" name="Shape 289"/>
          <p:cNvSpPr/>
          <p:nvPr>
            <p:ph type="body" sz="quarter" idx="1"/>
          </p:nvPr>
        </p:nvSpPr>
        <p:spPr>
          <a:prstGeom prst="rect">
            <a:avLst/>
          </a:prstGeom>
        </p:spPr>
        <p:txBody>
          <a:bodyPr/>
          <a:lstStyle>
            <a:lvl1pPr defTabSz="914400">
              <a:lnSpc>
                <a:spcPct val="100000"/>
              </a:lnSpc>
              <a:spcBef>
                <a:spcPts val="400"/>
              </a:spcBef>
              <a:defRPr sz="1200">
                <a:latin typeface="Arial"/>
                <a:ea typeface="Arial"/>
                <a:cs typeface="Arial"/>
                <a:sym typeface="Arial"/>
              </a:defRPr>
            </a:lvl1pPr>
          </a:lstStyle>
          <a:p>
            <a:pPr/>
            <a:r>
              <a:t>Nebuchadnezzar by William Blake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le Text"/>
          <p:cNvSpPr txBox="1"/>
          <p:nvPr>
            <p:ph type="title"/>
          </p:nvPr>
        </p:nvSpPr>
        <p:spPr>
          <a:xfrm>
            <a:off x="1079500" y="2438400"/>
            <a:ext cx="11176000" cy="2921000"/>
          </a:xfrm>
          <a:prstGeom prst="rect">
            <a:avLst/>
          </a:prstGeom>
        </p:spPr>
        <p:txBody>
          <a:bodyPr anchor="b"/>
          <a:lstStyle>
            <a:lvl1pPr>
              <a:defRPr cap="all" spc="232">
                <a:solidFill>
                  <a:srgbClr val="EBEBEB"/>
                </a:solidFill>
                <a:effectLst>
                  <a:outerShdw sx="100000" sy="100000" kx="0" ky="0" algn="b" rotWithShape="0" blurRad="25400" dist="25400" dir="16200000">
                    <a:srgbClr val="000000">
                      <a:alpha val="50000"/>
                    </a:srgbClr>
                  </a:outerShdw>
                </a:effectLst>
                <a:latin typeface="+mn-lt"/>
                <a:ea typeface="+mn-ea"/>
                <a:cs typeface="+mn-cs"/>
                <a:sym typeface="Cochin"/>
              </a:defRPr>
            </a:lvl1pPr>
          </a:lstStyle>
          <a:p>
            <a:pPr/>
            <a:r>
              <a:t>Title Text</a:t>
            </a:r>
          </a:p>
        </p:txBody>
      </p:sp>
      <p:sp>
        <p:nvSpPr>
          <p:cNvPr id="12" name="Body Level One…"/>
          <p:cNvSpPr txBox="1"/>
          <p:nvPr>
            <p:ph type="body" sz="quarter" idx="1"/>
          </p:nvPr>
        </p:nvSpPr>
        <p:spPr>
          <a:xfrm>
            <a:off x="1079500" y="5346700"/>
            <a:ext cx="11176000" cy="1397000"/>
          </a:xfrm>
          <a:prstGeom prst="rect">
            <a:avLst/>
          </a:prstGeom>
        </p:spPr>
        <p:txBody>
          <a:bodyPr anchor="t"/>
          <a:lstStyle>
            <a:lvl1pPr marL="0" indent="0" algn="ctr">
              <a:spcBef>
                <a:spcPts val="0"/>
              </a:spcBef>
              <a:buSzTx/>
              <a:buNone/>
              <a:defRPr spc="144" sz="36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1pPr>
            <a:lvl2pPr marL="0" indent="0" algn="ctr">
              <a:spcBef>
                <a:spcPts val="0"/>
              </a:spcBef>
              <a:buSzTx/>
              <a:buNone/>
              <a:defRPr spc="144" sz="36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2pPr>
            <a:lvl3pPr marL="0" indent="0" algn="ctr">
              <a:spcBef>
                <a:spcPts val="0"/>
              </a:spcBef>
              <a:buSzTx/>
              <a:buNone/>
              <a:defRPr spc="144" sz="36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3pPr>
            <a:lvl4pPr marL="0" indent="0" algn="ctr">
              <a:spcBef>
                <a:spcPts val="0"/>
              </a:spcBef>
              <a:buSzTx/>
              <a:buNone/>
              <a:defRPr spc="144" sz="36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4pPr>
            <a:lvl5pPr marL="0" indent="0" algn="ctr">
              <a:spcBef>
                <a:spcPts val="0"/>
              </a:spcBef>
              <a:buSzTx/>
              <a:buNone/>
              <a:defRPr spc="144" sz="36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lvl1pPr>
              <a:defRPr>
                <a:solidFill>
                  <a:srgbClr val="8C8C8C"/>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2 U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2" name="Image"/>
          <p:cNvSpPr/>
          <p:nvPr>
            <p:ph type="pic" sz="half" idx="13"/>
          </p:nvPr>
        </p:nvSpPr>
        <p:spPr>
          <a:xfrm>
            <a:off x="1015999" y="1176019"/>
            <a:ext cx="5261430" cy="7366001"/>
          </a:xfrm>
          <a:prstGeom prst="rect">
            <a:avLst/>
          </a:prstGeom>
          <a:ln w="9525">
            <a:round/>
          </a:ln>
        </p:spPr>
        <p:txBody>
          <a:bodyPr lIns="91439" tIns="45719" rIns="91439" bIns="45719" anchor="t">
            <a:noAutofit/>
          </a:bodyPr>
          <a:lstStyle/>
          <a:p>
            <a:pPr/>
          </a:p>
        </p:txBody>
      </p:sp>
      <p:sp>
        <p:nvSpPr>
          <p:cNvPr id="93" name="Image"/>
          <p:cNvSpPr/>
          <p:nvPr>
            <p:ph type="pic" sz="half" idx="14"/>
          </p:nvPr>
        </p:nvSpPr>
        <p:spPr>
          <a:xfrm>
            <a:off x="6743700" y="1181100"/>
            <a:ext cx="5257800" cy="7360920"/>
          </a:xfrm>
          <a:prstGeom prst="rect">
            <a:avLst/>
          </a:prstGeom>
          <a:ln w="9525">
            <a:round/>
          </a:ln>
        </p:spPr>
        <p:txBody>
          <a:bodyPr lIns="91439" tIns="45719" rIns="91439" bIns="45719" anchor="t">
            <a:noAutofit/>
          </a:bodyPr>
          <a:lstStyle/>
          <a:p>
            <a:pP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1" name="Image"/>
          <p:cNvSpPr/>
          <p:nvPr>
            <p:ph type="pic" sz="quarter" idx="13"/>
          </p:nvPr>
        </p:nvSpPr>
        <p:spPr>
          <a:xfrm>
            <a:off x="6743700" y="5207000"/>
            <a:ext cx="5257800" cy="3454400"/>
          </a:xfrm>
          <a:prstGeom prst="rect">
            <a:avLst/>
          </a:prstGeom>
          <a:ln w="9525">
            <a:round/>
          </a:ln>
        </p:spPr>
        <p:txBody>
          <a:bodyPr lIns="91439" tIns="45719" rIns="91439" bIns="45719" anchor="t">
            <a:noAutofit/>
          </a:bodyPr>
          <a:lstStyle/>
          <a:p>
            <a:pPr/>
          </a:p>
        </p:txBody>
      </p:sp>
      <p:sp>
        <p:nvSpPr>
          <p:cNvPr id="102" name="Image"/>
          <p:cNvSpPr/>
          <p:nvPr>
            <p:ph type="pic" sz="quarter" idx="14"/>
          </p:nvPr>
        </p:nvSpPr>
        <p:spPr>
          <a:xfrm>
            <a:off x="6743700" y="1282700"/>
            <a:ext cx="5257800" cy="3429000"/>
          </a:xfrm>
          <a:prstGeom prst="rect">
            <a:avLst/>
          </a:prstGeom>
          <a:ln w="9525">
            <a:round/>
          </a:ln>
        </p:spPr>
        <p:txBody>
          <a:bodyPr lIns="91439" tIns="45719" rIns="91439" bIns="45719" anchor="t">
            <a:noAutofit/>
          </a:bodyPr>
          <a:lstStyle/>
          <a:p>
            <a:pPr/>
          </a:p>
        </p:txBody>
      </p:sp>
      <p:sp>
        <p:nvSpPr>
          <p:cNvPr id="103" name="Image"/>
          <p:cNvSpPr/>
          <p:nvPr>
            <p:ph type="pic" sz="half" idx="15"/>
          </p:nvPr>
        </p:nvSpPr>
        <p:spPr>
          <a:xfrm>
            <a:off x="1011464" y="1277619"/>
            <a:ext cx="5270501" cy="7378700"/>
          </a:xfrm>
          <a:prstGeom prst="rect">
            <a:avLst/>
          </a:prstGeom>
          <a:ln w="9525">
            <a:round/>
          </a:ln>
        </p:spPr>
        <p:txBody>
          <a:bodyPr lIns="91439" tIns="45719" rIns="91439" bIns="45719" anchor="t">
            <a:noAutofit/>
          </a:bodyPr>
          <a:lstStyle/>
          <a:p>
            <a:pP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1" name="–Johnny Appleseed"/>
          <p:cNvSpPr txBox="1"/>
          <p:nvPr>
            <p:ph type="body" sz="quarter" idx="13"/>
          </p:nvPr>
        </p:nvSpPr>
        <p:spPr>
          <a:xfrm>
            <a:off x="1270000" y="6362700"/>
            <a:ext cx="10464800" cy="558800"/>
          </a:xfrm>
          <a:prstGeom prst="rect">
            <a:avLst/>
          </a:prstGeom>
        </p:spPr>
        <p:txBody>
          <a:bodyPr anchor="t">
            <a:spAutoFit/>
          </a:bodyPr>
          <a:lstStyle>
            <a:lvl1pPr marL="0" indent="0" algn="ctr">
              <a:spcBef>
                <a:spcPts val="0"/>
              </a:spcBef>
              <a:buSzTx/>
              <a:buNone/>
              <a:defRPr i="1" sz="3200"/>
            </a:lvl1pPr>
          </a:lstStyle>
          <a:p>
            <a:pPr/>
            <a:r>
              <a:t>–Johnny Appleseed</a:t>
            </a:r>
          </a:p>
        </p:txBody>
      </p:sp>
      <p:sp>
        <p:nvSpPr>
          <p:cNvPr id="112" name="“Type a quote here.”"/>
          <p:cNvSpPr txBox="1"/>
          <p:nvPr>
            <p:ph type="body" sz="quarter" idx="14"/>
          </p:nvPr>
        </p:nvSpPr>
        <p:spPr>
          <a:xfrm>
            <a:off x="1270000" y="3911600"/>
            <a:ext cx="10464800" cy="711200"/>
          </a:xfrm>
          <a:prstGeom prst="rect">
            <a:avLst/>
          </a:prstGeom>
        </p:spPr>
        <p:txBody>
          <a:bodyPr>
            <a:spAutoFit/>
          </a:bodyPr>
          <a:lstStyle>
            <a:lvl1pPr marL="0" indent="0" algn="ctr">
              <a:spcBef>
                <a:spcPts val="0"/>
              </a:spcBef>
              <a:buSzTx/>
              <a:buNone/>
              <a:defRPr sz="4200"/>
            </a:lvl1pPr>
          </a:lstStyle>
          <a:p>
            <a:pPr/>
            <a:r>
              <a:t>“Type a quote here.”</a:t>
            </a: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0"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5" name="Image"/>
          <p:cNvSpPr/>
          <p:nvPr>
            <p:ph type="pic" idx="13"/>
          </p:nvPr>
        </p:nvSpPr>
        <p:spPr>
          <a:xfrm rot="21600000">
            <a:off x="-1" y="0"/>
            <a:ext cx="13004801" cy="9753601"/>
          </a:xfrm>
          <a:prstGeom prst="rect">
            <a:avLst/>
          </a:prstGeom>
        </p:spPr>
        <p:txBody>
          <a:bodyPr lIns="91439" tIns="45719" rIns="91439" bIns="45719" anchor="t">
            <a:noAutofit/>
          </a:bodyPr>
          <a:lstStyle/>
          <a:p>
            <a:pPr/>
          </a:p>
        </p:txBody>
      </p:sp>
      <p:sp>
        <p:nvSpPr>
          <p:cNvPr id="136" name="Slide Number"/>
          <p:cNvSpPr txBox="1"/>
          <p:nvPr>
            <p:ph type="sldNum" sz="quarter" idx="2"/>
          </p:nvPr>
        </p:nvSpPr>
        <p:spPr>
          <a:xfrm>
            <a:off x="6324599" y="9017000"/>
            <a:ext cx="342901" cy="406401"/>
          </a:xfrm>
          <a:prstGeom prst="rect">
            <a:avLst/>
          </a:prstGeom>
        </p:spPr>
        <p:txBody>
          <a:bodyPr/>
          <a:lstStyle>
            <a:lvl1pPr>
              <a:defRPr>
                <a:solidFill>
                  <a:srgbClr val="93741C"/>
                </a:solidFill>
                <a:latin typeface="Palatino"/>
                <a:ea typeface="Palatino"/>
                <a:cs typeface="Palatino"/>
                <a:sym typeface="Palatino"/>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Image"/>
          <p:cNvSpPr/>
          <p:nvPr>
            <p:ph type="pic" sz="half" idx="13"/>
          </p:nvPr>
        </p:nvSpPr>
        <p:spPr>
          <a:xfrm>
            <a:off x="1854200" y="1441449"/>
            <a:ext cx="9612313" cy="4889501"/>
          </a:xfrm>
          <a:prstGeom prst="rect">
            <a:avLst/>
          </a:prstGeom>
          <a:ln w="9525">
            <a:round/>
          </a:ln>
        </p:spPr>
        <p:txBody>
          <a:bodyPr lIns="91439" tIns="45719" rIns="91439" bIns="45719" anchor="t">
            <a:noAutofit/>
          </a:bodyPr>
          <a:lstStyle/>
          <a:p>
            <a:pPr/>
          </a:p>
        </p:txBody>
      </p:sp>
      <p:sp>
        <p:nvSpPr>
          <p:cNvPr id="21" name="Title Text"/>
          <p:cNvSpPr txBox="1"/>
          <p:nvPr>
            <p:ph type="title"/>
          </p:nvPr>
        </p:nvSpPr>
        <p:spPr>
          <a:xfrm>
            <a:off x="1079500" y="6515100"/>
            <a:ext cx="11176000" cy="1625600"/>
          </a:xfrm>
          <a:prstGeom prst="rect">
            <a:avLst/>
          </a:prstGeom>
        </p:spPr>
        <p:txBody>
          <a:bodyPr anchor="b"/>
          <a:lstStyle>
            <a:lvl1pPr>
              <a:defRPr cap="all" spc="232">
                <a:solidFill>
                  <a:srgbClr val="EBEBEB"/>
                </a:solidFill>
                <a:effectLst>
                  <a:outerShdw sx="100000" sy="100000" kx="0" ky="0" algn="b" rotWithShape="0" blurRad="25400" dist="25400" dir="16200000">
                    <a:srgbClr val="000000">
                      <a:alpha val="50000"/>
                    </a:srgbClr>
                  </a:outerShdw>
                </a:effectLst>
                <a:latin typeface="+mn-lt"/>
                <a:ea typeface="+mn-ea"/>
                <a:cs typeface="+mn-cs"/>
                <a:sym typeface="Cochin"/>
              </a:defRPr>
            </a:lvl1pPr>
          </a:lstStyle>
          <a:p>
            <a:pPr/>
            <a:r>
              <a:t>Title Text</a:t>
            </a:r>
          </a:p>
        </p:txBody>
      </p:sp>
      <p:sp>
        <p:nvSpPr>
          <p:cNvPr id="22" name="Body Level One…"/>
          <p:cNvSpPr txBox="1"/>
          <p:nvPr>
            <p:ph type="body" sz="quarter" idx="1"/>
          </p:nvPr>
        </p:nvSpPr>
        <p:spPr>
          <a:xfrm>
            <a:off x="1079500" y="8166100"/>
            <a:ext cx="11176000" cy="1308100"/>
          </a:xfrm>
          <a:prstGeom prst="rect">
            <a:avLst/>
          </a:prstGeom>
        </p:spPr>
        <p:txBody>
          <a:bodyPr anchor="t"/>
          <a:lstStyle>
            <a:lvl1pPr marL="0" indent="0" algn="ctr">
              <a:spcBef>
                <a:spcPts val="0"/>
              </a:spcBef>
              <a:buSzTx/>
              <a:buNone/>
              <a:defRPr spc="144" sz="36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1pPr>
            <a:lvl2pPr marL="0" indent="0" algn="ctr">
              <a:spcBef>
                <a:spcPts val="0"/>
              </a:spcBef>
              <a:buSzTx/>
              <a:buNone/>
              <a:defRPr spc="144" sz="36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2pPr>
            <a:lvl3pPr marL="0" indent="0" algn="ctr">
              <a:spcBef>
                <a:spcPts val="0"/>
              </a:spcBef>
              <a:buSzTx/>
              <a:buNone/>
              <a:defRPr spc="144" sz="36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3pPr>
            <a:lvl4pPr marL="0" indent="0" algn="ctr">
              <a:spcBef>
                <a:spcPts val="0"/>
              </a:spcBef>
              <a:buSzTx/>
              <a:buNone/>
              <a:defRPr spc="144" sz="36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4pPr>
            <a:lvl5pPr marL="0" indent="0" algn="ctr">
              <a:spcBef>
                <a:spcPts val="0"/>
              </a:spcBef>
              <a:buSzTx/>
              <a:buNone/>
              <a:defRPr spc="144" sz="36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lvl1pPr>
              <a:defRPr>
                <a:solidFill>
                  <a:srgbClr val="8C8C8C"/>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Title Text"/>
          <p:cNvSpPr txBox="1"/>
          <p:nvPr>
            <p:ph type="title"/>
          </p:nvPr>
        </p:nvSpPr>
        <p:spPr>
          <a:xfrm>
            <a:off x="1079500" y="3416300"/>
            <a:ext cx="11176000" cy="2921000"/>
          </a:xfrm>
          <a:prstGeom prst="rect">
            <a:avLst/>
          </a:prstGeom>
        </p:spPr>
        <p:txBody>
          <a:bodyPr/>
          <a:lstStyle>
            <a:lvl1pPr>
              <a:defRPr cap="all" spc="232">
                <a:solidFill>
                  <a:srgbClr val="EBEBEB"/>
                </a:solidFill>
                <a:effectLst>
                  <a:outerShdw sx="100000" sy="100000" kx="0" ky="0" algn="b" rotWithShape="0" blurRad="25400" dist="25400" dir="16200000">
                    <a:srgbClr val="000000">
                      <a:alpha val="50000"/>
                    </a:srgbClr>
                  </a:outerShdw>
                </a:effectLst>
                <a:latin typeface="+mn-lt"/>
                <a:ea typeface="+mn-ea"/>
                <a:cs typeface="+mn-cs"/>
                <a:sym typeface="Cochin"/>
              </a:defRPr>
            </a:lvl1pPr>
          </a:lstStyle>
          <a:p>
            <a:pPr/>
            <a:r>
              <a:t>Title Text</a:t>
            </a:r>
          </a:p>
        </p:txBody>
      </p:sp>
      <p:sp>
        <p:nvSpPr>
          <p:cNvPr id="31" name="Slide Number"/>
          <p:cNvSpPr txBox="1"/>
          <p:nvPr>
            <p:ph type="sldNum" sz="quarter" idx="2"/>
          </p:nvPr>
        </p:nvSpPr>
        <p:spPr>
          <a:prstGeom prst="rect">
            <a:avLst/>
          </a:prstGeom>
        </p:spPr>
        <p:txBody>
          <a:bodyPr/>
          <a:lstStyle>
            <a:lvl1pPr>
              <a:defRPr>
                <a:solidFill>
                  <a:srgbClr val="8C8C8C"/>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 name="Image"/>
          <p:cNvSpPr/>
          <p:nvPr>
            <p:ph type="pic" sz="half" idx="13"/>
          </p:nvPr>
        </p:nvSpPr>
        <p:spPr>
          <a:xfrm>
            <a:off x="6743700" y="1193800"/>
            <a:ext cx="5257800" cy="7360920"/>
          </a:xfrm>
          <a:prstGeom prst="rect">
            <a:avLst/>
          </a:prstGeom>
          <a:ln w="9525">
            <a:round/>
          </a:ln>
        </p:spPr>
        <p:txBody>
          <a:bodyPr lIns="91439" tIns="45719" rIns="91439" bIns="45719" anchor="t">
            <a:noAutofit/>
          </a:bodyPr>
          <a:lstStyle/>
          <a:p>
            <a:pPr/>
          </a:p>
        </p:txBody>
      </p:sp>
      <p:sp>
        <p:nvSpPr>
          <p:cNvPr id="39" name="Title Text"/>
          <p:cNvSpPr txBox="1"/>
          <p:nvPr>
            <p:ph type="title"/>
          </p:nvPr>
        </p:nvSpPr>
        <p:spPr>
          <a:xfrm>
            <a:off x="914400" y="1193800"/>
            <a:ext cx="5270500" cy="3911600"/>
          </a:xfrm>
          <a:prstGeom prst="rect">
            <a:avLst/>
          </a:prstGeom>
        </p:spPr>
        <p:txBody>
          <a:bodyPr anchor="b"/>
          <a:lstStyle/>
          <a:p>
            <a:pPr/>
            <a:r>
              <a:t>Title Text</a:t>
            </a:r>
          </a:p>
        </p:txBody>
      </p:sp>
      <p:sp>
        <p:nvSpPr>
          <p:cNvPr id="40" name="Body Level One…"/>
          <p:cNvSpPr txBox="1"/>
          <p:nvPr>
            <p:ph type="body" sz="quarter" idx="1"/>
          </p:nvPr>
        </p:nvSpPr>
        <p:spPr>
          <a:xfrm>
            <a:off x="914400" y="5219700"/>
            <a:ext cx="5270500" cy="3378200"/>
          </a:xfrm>
          <a:prstGeom prst="rect">
            <a:avLst/>
          </a:prstGeom>
        </p:spPr>
        <p:txBody>
          <a:bodyPr anchor="t"/>
          <a:lstStyle>
            <a:lvl1pPr marL="0" indent="0" algn="ctr">
              <a:spcBef>
                <a:spcPts val="0"/>
              </a:spcBef>
              <a:buSzTx/>
              <a:buNone/>
              <a:defRPr sz="3600"/>
            </a:lvl1pPr>
            <a:lvl2pPr marL="0" indent="0" algn="ctr">
              <a:spcBef>
                <a:spcPts val="0"/>
              </a:spcBef>
              <a:buSzTx/>
              <a:buNone/>
              <a:defRPr sz="3600"/>
            </a:lvl2pPr>
            <a:lvl3pPr marL="0" indent="0" algn="ctr">
              <a:spcBef>
                <a:spcPts val="0"/>
              </a:spcBef>
              <a:buSzTx/>
              <a:buNone/>
              <a:defRPr sz="3600"/>
            </a:lvl3pPr>
            <a:lvl4pPr marL="0" indent="0" algn="ctr">
              <a:spcBef>
                <a:spcPts val="0"/>
              </a:spcBef>
              <a:buSzTx/>
              <a:buNone/>
              <a:defRPr sz="3600"/>
            </a:lvl4pPr>
            <a:lvl5pPr marL="0" indent="0" algn="ctr">
              <a:spcBef>
                <a:spcPts val="0"/>
              </a:spcBef>
              <a:buSzTx/>
              <a:buNone/>
              <a:defRPr sz="36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743700" y="2997200"/>
            <a:ext cx="5270201" cy="5397501"/>
          </a:xfrm>
          <a:prstGeom prst="rect">
            <a:avLst/>
          </a:prstGeom>
          <a:ln w="9525">
            <a:round/>
          </a:ln>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14400" y="2705100"/>
            <a:ext cx="5118100" cy="6019800"/>
          </a:xfrm>
          <a:prstGeom prst="rect">
            <a:avLst/>
          </a:prstGeom>
        </p:spPr>
        <p:txBody>
          <a:bodyPr/>
          <a:lstStyle>
            <a:lvl1pPr marL="342900" indent="-342900">
              <a:defRPr sz="3400"/>
            </a:lvl1pPr>
            <a:lvl2pPr marL="685800" indent="-342900">
              <a:defRPr sz="3400"/>
            </a:lvl2pPr>
            <a:lvl3pPr marL="1028700" indent="-342900">
              <a:defRPr sz="3400"/>
            </a:lvl3pPr>
            <a:lvl4pPr marL="1371600" indent="-342900">
              <a:defRPr sz="3400"/>
            </a:lvl4pPr>
            <a:lvl5pPr marL="1714500" indent="-342900">
              <a:defRPr sz="34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5" name="Body Level One…"/>
          <p:cNvSpPr txBox="1"/>
          <p:nvPr>
            <p:ph type="body" idx="1"/>
          </p:nvPr>
        </p:nvSpPr>
        <p:spPr>
          <a:xfrm>
            <a:off x="914400" y="685800"/>
            <a:ext cx="11176000" cy="8382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Cap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3" name="Image"/>
          <p:cNvSpPr/>
          <p:nvPr>
            <p:ph type="pic" idx="13"/>
          </p:nvPr>
        </p:nvSpPr>
        <p:spPr>
          <a:xfrm>
            <a:off x="1016000" y="1219200"/>
            <a:ext cx="10985500" cy="5588000"/>
          </a:xfrm>
          <a:prstGeom prst="rect">
            <a:avLst/>
          </a:prstGeom>
          <a:ln w="9525">
            <a:round/>
          </a:ln>
        </p:spPr>
        <p:txBody>
          <a:bodyPr lIns="91439" tIns="45719" rIns="91439" bIns="45719" anchor="t">
            <a:noAutofit/>
          </a:bodyPr>
          <a:lstStyle/>
          <a:p>
            <a:pPr/>
          </a:p>
        </p:txBody>
      </p:sp>
      <p:sp>
        <p:nvSpPr>
          <p:cNvPr id="84" name="Body Level One…"/>
          <p:cNvSpPr txBox="1"/>
          <p:nvPr>
            <p:ph type="body" sz="quarter" idx="1"/>
          </p:nvPr>
        </p:nvSpPr>
        <p:spPr>
          <a:xfrm>
            <a:off x="1016000" y="7200900"/>
            <a:ext cx="5207000" cy="660400"/>
          </a:xfrm>
          <a:prstGeom prst="rect">
            <a:avLst/>
          </a:prstGeom>
        </p:spPr>
        <p:txBody>
          <a:bodyPr anchor="t"/>
          <a:lstStyle>
            <a:lvl1pPr marL="0" indent="0">
              <a:spcBef>
                <a:spcPts val="0"/>
              </a:spcBef>
              <a:buSzTx/>
              <a:buNone/>
              <a:defRPr sz="2400">
                <a:solidFill>
                  <a:srgbClr val="515151"/>
                </a:solidFill>
                <a:latin typeface="Bradley Hand ITC TT-Bold"/>
                <a:ea typeface="Bradley Hand ITC TT-Bold"/>
                <a:cs typeface="Bradley Hand ITC TT-Bold"/>
                <a:sym typeface="Bradley Hand ITC TT-Bold"/>
              </a:defRPr>
            </a:lvl1pPr>
            <a:lvl2pPr marL="0" indent="0">
              <a:spcBef>
                <a:spcPts val="0"/>
              </a:spcBef>
              <a:buSzTx/>
              <a:buNone/>
              <a:defRPr sz="2400">
                <a:solidFill>
                  <a:srgbClr val="515151"/>
                </a:solidFill>
                <a:latin typeface="Bradley Hand ITC TT-Bold"/>
                <a:ea typeface="Bradley Hand ITC TT-Bold"/>
                <a:cs typeface="Bradley Hand ITC TT-Bold"/>
                <a:sym typeface="Bradley Hand ITC TT-Bold"/>
              </a:defRPr>
            </a:lvl2pPr>
            <a:lvl3pPr marL="0" indent="0">
              <a:spcBef>
                <a:spcPts val="0"/>
              </a:spcBef>
              <a:buSzTx/>
              <a:buNone/>
              <a:defRPr sz="2400">
                <a:solidFill>
                  <a:srgbClr val="515151"/>
                </a:solidFill>
                <a:latin typeface="Bradley Hand ITC TT-Bold"/>
                <a:ea typeface="Bradley Hand ITC TT-Bold"/>
                <a:cs typeface="Bradley Hand ITC TT-Bold"/>
                <a:sym typeface="Bradley Hand ITC TT-Bold"/>
              </a:defRPr>
            </a:lvl3pPr>
            <a:lvl4pPr marL="0" indent="0">
              <a:spcBef>
                <a:spcPts val="0"/>
              </a:spcBef>
              <a:buSzTx/>
              <a:buNone/>
              <a:defRPr sz="2400">
                <a:solidFill>
                  <a:srgbClr val="515151"/>
                </a:solidFill>
                <a:latin typeface="Bradley Hand ITC TT-Bold"/>
                <a:ea typeface="Bradley Hand ITC TT-Bold"/>
                <a:cs typeface="Bradley Hand ITC TT-Bold"/>
                <a:sym typeface="Bradley Hand ITC TT-Bold"/>
              </a:defRPr>
            </a:lvl4pPr>
            <a:lvl5pPr marL="0" indent="0">
              <a:spcBef>
                <a:spcPts val="0"/>
              </a:spcBef>
              <a:buSzTx/>
              <a:buNone/>
              <a:defRPr sz="2400">
                <a:solidFill>
                  <a:srgbClr val="515151"/>
                </a:solidFill>
                <a:latin typeface="Bradley Hand ITC TT-Bold"/>
                <a:ea typeface="Bradley Hand ITC TT-Bold"/>
                <a:cs typeface="Bradley Hand ITC TT-Bold"/>
                <a:sym typeface="Bradley Hand ITC TT-Bold"/>
              </a:defRPr>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914400" y="317500"/>
            <a:ext cx="11176000" cy="1778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914400" y="2717800"/>
            <a:ext cx="11176000" cy="6350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599" y="9118599"/>
            <a:ext cx="342901" cy="355601"/>
          </a:xfrm>
          <a:prstGeom prst="rect">
            <a:avLst/>
          </a:prstGeom>
          <a:ln w="12700">
            <a:miter lim="400000"/>
          </a:ln>
        </p:spPr>
        <p:txBody>
          <a:bodyPr wrap="none" lIns="50800" tIns="50800" rIns="50800" bIns="50800" anchor="ctr">
            <a:spAutoFit/>
          </a:bodyPr>
          <a:lstStyle>
            <a:lvl1pPr>
              <a:defRPr sz="1800">
                <a:solidFill>
                  <a:srgbClr val="434343"/>
                </a:solidFill>
                <a:effectLst>
                  <a:outerShdw sx="100000" sy="100000" kx="0" ky="0" algn="b" rotWithShape="0" blurRad="25400" dist="23648" dir="16200000">
                    <a:srgbClr val="000000">
                      <a:alpha val="20689"/>
                    </a:srgbClr>
                  </a:outerShdw>
                </a:effectLs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5800" u="none">
          <a:ln>
            <a:noFill/>
          </a:ln>
          <a:solidFill>
            <a:srgbClr val="817463"/>
          </a:solidFill>
          <a:uFillTx/>
          <a:latin typeface="+mj-lt"/>
          <a:ea typeface="+mj-ea"/>
          <a:cs typeface="+mj-cs"/>
          <a:sym typeface="Baskerville"/>
        </a:defRPr>
      </a:lvl1pPr>
      <a:lvl2pPr marL="0" marR="0" indent="0" algn="ctr" defTabSz="584200" rtl="0" latinLnBrk="0">
        <a:lnSpc>
          <a:spcPct val="100000"/>
        </a:lnSpc>
        <a:spcBef>
          <a:spcPts val="0"/>
        </a:spcBef>
        <a:spcAft>
          <a:spcPts val="0"/>
        </a:spcAft>
        <a:buClrTx/>
        <a:buSzTx/>
        <a:buFontTx/>
        <a:buNone/>
        <a:tabLst/>
        <a:defRPr b="0" baseline="0" cap="none" i="0" spc="0" strike="noStrike" sz="5800" u="none">
          <a:ln>
            <a:noFill/>
          </a:ln>
          <a:solidFill>
            <a:srgbClr val="817463"/>
          </a:solidFill>
          <a:uFillTx/>
          <a:latin typeface="+mj-lt"/>
          <a:ea typeface="+mj-ea"/>
          <a:cs typeface="+mj-cs"/>
          <a:sym typeface="Baskerville"/>
        </a:defRPr>
      </a:lvl2pPr>
      <a:lvl3pPr marL="0" marR="0" indent="0" algn="ctr" defTabSz="584200" rtl="0" latinLnBrk="0">
        <a:lnSpc>
          <a:spcPct val="100000"/>
        </a:lnSpc>
        <a:spcBef>
          <a:spcPts val="0"/>
        </a:spcBef>
        <a:spcAft>
          <a:spcPts val="0"/>
        </a:spcAft>
        <a:buClrTx/>
        <a:buSzTx/>
        <a:buFontTx/>
        <a:buNone/>
        <a:tabLst/>
        <a:defRPr b="0" baseline="0" cap="none" i="0" spc="0" strike="noStrike" sz="5800" u="none">
          <a:ln>
            <a:noFill/>
          </a:ln>
          <a:solidFill>
            <a:srgbClr val="817463"/>
          </a:solidFill>
          <a:uFillTx/>
          <a:latin typeface="+mj-lt"/>
          <a:ea typeface="+mj-ea"/>
          <a:cs typeface="+mj-cs"/>
          <a:sym typeface="Baskerville"/>
        </a:defRPr>
      </a:lvl3pPr>
      <a:lvl4pPr marL="0" marR="0" indent="0" algn="ctr" defTabSz="584200" rtl="0" latinLnBrk="0">
        <a:lnSpc>
          <a:spcPct val="100000"/>
        </a:lnSpc>
        <a:spcBef>
          <a:spcPts val="0"/>
        </a:spcBef>
        <a:spcAft>
          <a:spcPts val="0"/>
        </a:spcAft>
        <a:buClrTx/>
        <a:buSzTx/>
        <a:buFontTx/>
        <a:buNone/>
        <a:tabLst/>
        <a:defRPr b="0" baseline="0" cap="none" i="0" spc="0" strike="noStrike" sz="5800" u="none">
          <a:ln>
            <a:noFill/>
          </a:ln>
          <a:solidFill>
            <a:srgbClr val="817463"/>
          </a:solidFill>
          <a:uFillTx/>
          <a:latin typeface="+mj-lt"/>
          <a:ea typeface="+mj-ea"/>
          <a:cs typeface="+mj-cs"/>
          <a:sym typeface="Baskerville"/>
        </a:defRPr>
      </a:lvl4pPr>
      <a:lvl5pPr marL="0" marR="0" indent="0" algn="ctr" defTabSz="584200" rtl="0" latinLnBrk="0">
        <a:lnSpc>
          <a:spcPct val="100000"/>
        </a:lnSpc>
        <a:spcBef>
          <a:spcPts val="0"/>
        </a:spcBef>
        <a:spcAft>
          <a:spcPts val="0"/>
        </a:spcAft>
        <a:buClrTx/>
        <a:buSzTx/>
        <a:buFontTx/>
        <a:buNone/>
        <a:tabLst/>
        <a:defRPr b="0" baseline="0" cap="none" i="0" spc="0" strike="noStrike" sz="5800" u="none">
          <a:ln>
            <a:noFill/>
          </a:ln>
          <a:solidFill>
            <a:srgbClr val="817463"/>
          </a:solidFill>
          <a:uFillTx/>
          <a:latin typeface="+mj-lt"/>
          <a:ea typeface="+mj-ea"/>
          <a:cs typeface="+mj-cs"/>
          <a:sym typeface="Baskerville"/>
        </a:defRPr>
      </a:lvl5pPr>
      <a:lvl6pPr marL="0" marR="0" indent="0" algn="ctr" defTabSz="584200" rtl="0" latinLnBrk="0">
        <a:lnSpc>
          <a:spcPct val="100000"/>
        </a:lnSpc>
        <a:spcBef>
          <a:spcPts val="0"/>
        </a:spcBef>
        <a:spcAft>
          <a:spcPts val="0"/>
        </a:spcAft>
        <a:buClrTx/>
        <a:buSzTx/>
        <a:buFontTx/>
        <a:buNone/>
        <a:tabLst/>
        <a:defRPr b="0" baseline="0" cap="none" i="0" spc="0" strike="noStrike" sz="5800" u="none">
          <a:ln>
            <a:noFill/>
          </a:ln>
          <a:solidFill>
            <a:srgbClr val="817463"/>
          </a:solidFill>
          <a:uFillTx/>
          <a:latin typeface="+mj-lt"/>
          <a:ea typeface="+mj-ea"/>
          <a:cs typeface="+mj-cs"/>
          <a:sym typeface="Baskerville"/>
        </a:defRPr>
      </a:lvl6pPr>
      <a:lvl7pPr marL="0" marR="0" indent="0" algn="ctr" defTabSz="584200" rtl="0" latinLnBrk="0">
        <a:lnSpc>
          <a:spcPct val="100000"/>
        </a:lnSpc>
        <a:spcBef>
          <a:spcPts val="0"/>
        </a:spcBef>
        <a:spcAft>
          <a:spcPts val="0"/>
        </a:spcAft>
        <a:buClrTx/>
        <a:buSzTx/>
        <a:buFontTx/>
        <a:buNone/>
        <a:tabLst/>
        <a:defRPr b="0" baseline="0" cap="none" i="0" spc="0" strike="noStrike" sz="5800" u="none">
          <a:ln>
            <a:noFill/>
          </a:ln>
          <a:solidFill>
            <a:srgbClr val="817463"/>
          </a:solidFill>
          <a:uFillTx/>
          <a:latin typeface="+mj-lt"/>
          <a:ea typeface="+mj-ea"/>
          <a:cs typeface="+mj-cs"/>
          <a:sym typeface="Baskerville"/>
        </a:defRPr>
      </a:lvl7pPr>
      <a:lvl8pPr marL="0" marR="0" indent="0" algn="ctr" defTabSz="584200" rtl="0" latinLnBrk="0">
        <a:lnSpc>
          <a:spcPct val="100000"/>
        </a:lnSpc>
        <a:spcBef>
          <a:spcPts val="0"/>
        </a:spcBef>
        <a:spcAft>
          <a:spcPts val="0"/>
        </a:spcAft>
        <a:buClrTx/>
        <a:buSzTx/>
        <a:buFontTx/>
        <a:buNone/>
        <a:tabLst/>
        <a:defRPr b="0" baseline="0" cap="none" i="0" spc="0" strike="noStrike" sz="5800" u="none">
          <a:ln>
            <a:noFill/>
          </a:ln>
          <a:solidFill>
            <a:srgbClr val="817463"/>
          </a:solidFill>
          <a:uFillTx/>
          <a:latin typeface="+mj-lt"/>
          <a:ea typeface="+mj-ea"/>
          <a:cs typeface="+mj-cs"/>
          <a:sym typeface="Baskerville"/>
        </a:defRPr>
      </a:lvl8pPr>
      <a:lvl9pPr marL="0" marR="0" indent="0" algn="ctr" defTabSz="584200" rtl="0" latinLnBrk="0">
        <a:lnSpc>
          <a:spcPct val="100000"/>
        </a:lnSpc>
        <a:spcBef>
          <a:spcPts val="0"/>
        </a:spcBef>
        <a:spcAft>
          <a:spcPts val="0"/>
        </a:spcAft>
        <a:buClrTx/>
        <a:buSzTx/>
        <a:buFontTx/>
        <a:buNone/>
        <a:tabLst/>
        <a:defRPr b="0" baseline="0" cap="none" i="0" spc="0" strike="noStrike" sz="5800" u="none">
          <a:ln>
            <a:noFill/>
          </a:ln>
          <a:solidFill>
            <a:srgbClr val="817463"/>
          </a:solidFill>
          <a:uFillTx/>
          <a:latin typeface="+mj-lt"/>
          <a:ea typeface="+mj-ea"/>
          <a:cs typeface="+mj-cs"/>
          <a:sym typeface="Baskerville"/>
        </a:defRPr>
      </a:lvl9pPr>
    </p:titleStyle>
    <p:bodyStyle>
      <a:lvl1pPr marL="419100" marR="0" indent="-419100" algn="l" defTabSz="584200" rtl="0" latinLnBrk="0">
        <a:lnSpc>
          <a:spcPct val="100000"/>
        </a:lnSpc>
        <a:spcBef>
          <a:spcPts val="3800"/>
        </a:spcBef>
        <a:spcAft>
          <a:spcPts val="0"/>
        </a:spcAft>
        <a:buClrTx/>
        <a:buSzPct val="100000"/>
        <a:buFontTx/>
        <a:buChar char="•"/>
        <a:tabLst/>
        <a:defRPr b="0" baseline="0" cap="none" i="0" spc="0" strike="noStrike" sz="4000" u="none">
          <a:ln>
            <a:noFill/>
          </a:ln>
          <a:solidFill>
            <a:srgbClr val="72675A"/>
          </a:solidFill>
          <a:uFillTx/>
          <a:latin typeface="+mj-lt"/>
          <a:ea typeface="+mj-ea"/>
          <a:cs typeface="+mj-cs"/>
          <a:sym typeface="Baskerville"/>
        </a:defRPr>
      </a:lvl1pPr>
      <a:lvl2pPr marL="838200" marR="0" indent="-419100" algn="l" defTabSz="584200" rtl="0" latinLnBrk="0">
        <a:lnSpc>
          <a:spcPct val="100000"/>
        </a:lnSpc>
        <a:spcBef>
          <a:spcPts val="3800"/>
        </a:spcBef>
        <a:spcAft>
          <a:spcPts val="0"/>
        </a:spcAft>
        <a:buClrTx/>
        <a:buSzPct val="100000"/>
        <a:buFontTx/>
        <a:buChar char="•"/>
        <a:tabLst/>
        <a:defRPr b="0" baseline="0" cap="none" i="0" spc="0" strike="noStrike" sz="4000" u="none">
          <a:ln>
            <a:noFill/>
          </a:ln>
          <a:solidFill>
            <a:srgbClr val="72675A"/>
          </a:solidFill>
          <a:uFillTx/>
          <a:latin typeface="+mj-lt"/>
          <a:ea typeface="+mj-ea"/>
          <a:cs typeface="+mj-cs"/>
          <a:sym typeface="Baskerville"/>
        </a:defRPr>
      </a:lvl2pPr>
      <a:lvl3pPr marL="1257300" marR="0" indent="-419100" algn="l" defTabSz="584200" rtl="0" latinLnBrk="0">
        <a:lnSpc>
          <a:spcPct val="100000"/>
        </a:lnSpc>
        <a:spcBef>
          <a:spcPts val="3800"/>
        </a:spcBef>
        <a:spcAft>
          <a:spcPts val="0"/>
        </a:spcAft>
        <a:buClrTx/>
        <a:buSzPct val="100000"/>
        <a:buFontTx/>
        <a:buChar char="•"/>
        <a:tabLst/>
        <a:defRPr b="0" baseline="0" cap="none" i="0" spc="0" strike="noStrike" sz="4000" u="none">
          <a:ln>
            <a:noFill/>
          </a:ln>
          <a:solidFill>
            <a:srgbClr val="72675A"/>
          </a:solidFill>
          <a:uFillTx/>
          <a:latin typeface="+mj-lt"/>
          <a:ea typeface="+mj-ea"/>
          <a:cs typeface="+mj-cs"/>
          <a:sym typeface="Baskerville"/>
        </a:defRPr>
      </a:lvl3pPr>
      <a:lvl4pPr marL="1676400" marR="0" indent="-419100" algn="l" defTabSz="584200" rtl="0" latinLnBrk="0">
        <a:lnSpc>
          <a:spcPct val="100000"/>
        </a:lnSpc>
        <a:spcBef>
          <a:spcPts val="3800"/>
        </a:spcBef>
        <a:spcAft>
          <a:spcPts val="0"/>
        </a:spcAft>
        <a:buClrTx/>
        <a:buSzPct val="100000"/>
        <a:buFontTx/>
        <a:buChar char="•"/>
        <a:tabLst/>
        <a:defRPr b="0" baseline="0" cap="none" i="0" spc="0" strike="noStrike" sz="4000" u="none">
          <a:ln>
            <a:noFill/>
          </a:ln>
          <a:solidFill>
            <a:srgbClr val="72675A"/>
          </a:solidFill>
          <a:uFillTx/>
          <a:latin typeface="+mj-lt"/>
          <a:ea typeface="+mj-ea"/>
          <a:cs typeface="+mj-cs"/>
          <a:sym typeface="Baskerville"/>
        </a:defRPr>
      </a:lvl4pPr>
      <a:lvl5pPr marL="2095500" marR="0" indent="-419100" algn="l" defTabSz="584200" rtl="0" latinLnBrk="0">
        <a:lnSpc>
          <a:spcPct val="100000"/>
        </a:lnSpc>
        <a:spcBef>
          <a:spcPts val="3800"/>
        </a:spcBef>
        <a:spcAft>
          <a:spcPts val="0"/>
        </a:spcAft>
        <a:buClrTx/>
        <a:buSzPct val="100000"/>
        <a:buFontTx/>
        <a:buChar char="•"/>
        <a:tabLst/>
        <a:defRPr b="0" baseline="0" cap="none" i="0" spc="0" strike="noStrike" sz="4000" u="none">
          <a:ln>
            <a:noFill/>
          </a:ln>
          <a:solidFill>
            <a:srgbClr val="72675A"/>
          </a:solidFill>
          <a:uFillTx/>
          <a:latin typeface="+mj-lt"/>
          <a:ea typeface="+mj-ea"/>
          <a:cs typeface="+mj-cs"/>
          <a:sym typeface="Baskerville"/>
        </a:defRPr>
      </a:lvl5pPr>
      <a:lvl6pPr marL="2514600" marR="0" indent="-419100" algn="l" defTabSz="584200" rtl="0" latinLnBrk="0">
        <a:lnSpc>
          <a:spcPct val="100000"/>
        </a:lnSpc>
        <a:spcBef>
          <a:spcPts val="3800"/>
        </a:spcBef>
        <a:spcAft>
          <a:spcPts val="0"/>
        </a:spcAft>
        <a:buClrTx/>
        <a:buSzPct val="100000"/>
        <a:buFontTx/>
        <a:buChar char="•"/>
        <a:tabLst/>
        <a:defRPr b="0" baseline="0" cap="none" i="0" spc="0" strike="noStrike" sz="4000" u="none">
          <a:ln>
            <a:noFill/>
          </a:ln>
          <a:solidFill>
            <a:srgbClr val="72675A"/>
          </a:solidFill>
          <a:uFillTx/>
          <a:latin typeface="+mj-lt"/>
          <a:ea typeface="+mj-ea"/>
          <a:cs typeface="+mj-cs"/>
          <a:sym typeface="Baskerville"/>
        </a:defRPr>
      </a:lvl6pPr>
      <a:lvl7pPr marL="2933700" marR="0" indent="-419100" algn="l" defTabSz="584200" rtl="0" latinLnBrk="0">
        <a:lnSpc>
          <a:spcPct val="100000"/>
        </a:lnSpc>
        <a:spcBef>
          <a:spcPts val="3800"/>
        </a:spcBef>
        <a:spcAft>
          <a:spcPts val="0"/>
        </a:spcAft>
        <a:buClrTx/>
        <a:buSzPct val="100000"/>
        <a:buFontTx/>
        <a:buChar char="•"/>
        <a:tabLst/>
        <a:defRPr b="0" baseline="0" cap="none" i="0" spc="0" strike="noStrike" sz="4000" u="none">
          <a:ln>
            <a:noFill/>
          </a:ln>
          <a:solidFill>
            <a:srgbClr val="72675A"/>
          </a:solidFill>
          <a:uFillTx/>
          <a:latin typeface="+mj-lt"/>
          <a:ea typeface="+mj-ea"/>
          <a:cs typeface="+mj-cs"/>
          <a:sym typeface="Baskerville"/>
        </a:defRPr>
      </a:lvl7pPr>
      <a:lvl8pPr marL="3352800" marR="0" indent="-419100" algn="l" defTabSz="584200" rtl="0" latinLnBrk="0">
        <a:lnSpc>
          <a:spcPct val="100000"/>
        </a:lnSpc>
        <a:spcBef>
          <a:spcPts val="3800"/>
        </a:spcBef>
        <a:spcAft>
          <a:spcPts val="0"/>
        </a:spcAft>
        <a:buClrTx/>
        <a:buSzPct val="100000"/>
        <a:buFontTx/>
        <a:buChar char="•"/>
        <a:tabLst/>
        <a:defRPr b="0" baseline="0" cap="none" i="0" spc="0" strike="noStrike" sz="4000" u="none">
          <a:ln>
            <a:noFill/>
          </a:ln>
          <a:solidFill>
            <a:srgbClr val="72675A"/>
          </a:solidFill>
          <a:uFillTx/>
          <a:latin typeface="+mj-lt"/>
          <a:ea typeface="+mj-ea"/>
          <a:cs typeface="+mj-cs"/>
          <a:sym typeface="Baskerville"/>
        </a:defRPr>
      </a:lvl8pPr>
      <a:lvl9pPr marL="3771900" marR="0" indent="-419100" algn="l" defTabSz="584200" rtl="0" latinLnBrk="0">
        <a:lnSpc>
          <a:spcPct val="100000"/>
        </a:lnSpc>
        <a:spcBef>
          <a:spcPts val="3800"/>
        </a:spcBef>
        <a:spcAft>
          <a:spcPts val="0"/>
        </a:spcAft>
        <a:buClrTx/>
        <a:buSzPct val="100000"/>
        <a:buFontTx/>
        <a:buChar char="•"/>
        <a:tabLst/>
        <a:defRPr b="0" baseline="0" cap="none" i="0" spc="0" strike="noStrike" sz="4000" u="none">
          <a:ln>
            <a:noFill/>
          </a:ln>
          <a:solidFill>
            <a:srgbClr val="72675A"/>
          </a:solidFill>
          <a:uFillTx/>
          <a:latin typeface="+mj-lt"/>
          <a:ea typeface="+mj-ea"/>
          <a:cs typeface="+mj-cs"/>
          <a:sym typeface="Baskerville"/>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effectLst>
            <a:outerShdw sx="100000" sy="100000" kx="0" ky="0" algn="b" rotWithShape="0" blurRad="25400" dist="23648" dir="16200000">
              <a:srgbClr val="000000">
                <a:alpha val="20689"/>
              </a:srgbClr>
            </a:outerShdw>
          </a:effectLst>
          <a:uFillTx/>
          <a:latin typeface="+mn-lt"/>
          <a:ea typeface="+mn-ea"/>
          <a:cs typeface="+mn-cs"/>
          <a:sym typeface="Baskerville"/>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effectLst>
            <a:outerShdw sx="100000" sy="100000" kx="0" ky="0" algn="b" rotWithShape="0" blurRad="25400" dist="23648" dir="16200000">
              <a:srgbClr val="000000">
                <a:alpha val="20689"/>
              </a:srgbClr>
            </a:outerShdw>
          </a:effectLst>
          <a:uFillTx/>
          <a:latin typeface="+mn-lt"/>
          <a:ea typeface="+mn-ea"/>
          <a:cs typeface="+mn-cs"/>
          <a:sym typeface="Baskerville"/>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effectLst>
            <a:outerShdw sx="100000" sy="100000" kx="0" ky="0" algn="b" rotWithShape="0" blurRad="25400" dist="23648" dir="16200000">
              <a:srgbClr val="000000">
                <a:alpha val="20689"/>
              </a:srgbClr>
            </a:outerShdw>
          </a:effectLst>
          <a:uFillTx/>
          <a:latin typeface="+mn-lt"/>
          <a:ea typeface="+mn-ea"/>
          <a:cs typeface="+mn-cs"/>
          <a:sym typeface="Baskerville"/>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effectLst>
            <a:outerShdw sx="100000" sy="100000" kx="0" ky="0" algn="b" rotWithShape="0" blurRad="25400" dist="23648" dir="16200000">
              <a:srgbClr val="000000">
                <a:alpha val="20689"/>
              </a:srgbClr>
            </a:outerShdw>
          </a:effectLst>
          <a:uFillTx/>
          <a:latin typeface="+mn-lt"/>
          <a:ea typeface="+mn-ea"/>
          <a:cs typeface="+mn-cs"/>
          <a:sym typeface="Baskerville"/>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effectLst>
            <a:outerShdw sx="100000" sy="100000" kx="0" ky="0" algn="b" rotWithShape="0" blurRad="25400" dist="23648" dir="16200000">
              <a:srgbClr val="000000">
                <a:alpha val="20689"/>
              </a:srgbClr>
            </a:outerShdw>
          </a:effectLst>
          <a:uFillTx/>
          <a:latin typeface="+mn-lt"/>
          <a:ea typeface="+mn-ea"/>
          <a:cs typeface="+mn-cs"/>
          <a:sym typeface="Baskerville"/>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effectLst>
            <a:outerShdw sx="100000" sy="100000" kx="0" ky="0" algn="b" rotWithShape="0" blurRad="25400" dist="23648" dir="16200000">
              <a:srgbClr val="000000">
                <a:alpha val="20689"/>
              </a:srgbClr>
            </a:outerShdw>
          </a:effectLst>
          <a:uFillTx/>
          <a:latin typeface="+mn-lt"/>
          <a:ea typeface="+mn-ea"/>
          <a:cs typeface="+mn-cs"/>
          <a:sym typeface="Baskerville"/>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effectLst>
            <a:outerShdw sx="100000" sy="100000" kx="0" ky="0" algn="b" rotWithShape="0" blurRad="25400" dist="23648" dir="16200000">
              <a:srgbClr val="000000">
                <a:alpha val="20689"/>
              </a:srgbClr>
            </a:outerShdw>
          </a:effectLst>
          <a:uFillTx/>
          <a:latin typeface="+mn-lt"/>
          <a:ea typeface="+mn-ea"/>
          <a:cs typeface="+mn-cs"/>
          <a:sym typeface="Baskerville"/>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effectLst>
            <a:outerShdw sx="100000" sy="100000" kx="0" ky="0" algn="b" rotWithShape="0" blurRad="25400" dist="23648" dir="16200000">
              <a:srgbClr val="000000">
                <a:alpha val="20689"/>
              </a:srgbClr>
            </a:outerShdw>
          </a:effectLst>
          <a:uFillTx/>
          <a:latin typeface="+mn-lt"/>
          <a:ea typeface="+mn-ea"/>
          <a:cs typeface="+mn-cs"/>
          <a:sym typeface="Baskerville"/>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effectLst>
            <a:outerShdw sx="100000" sy="100000" kx="0" ky="0" algn="b" rotWithShape="0" blurRad="25400" dist="23648" dir="16200000">
              <a:srgbClr val="000000">
                <a:alpha val="20689"/>
              </a:srgbClr>
            </a:outerShdw>
          </a:effectLst>
          <a:uFillTx/>
          <a:latin typeface="+mn-lt"/>
          <a:ea typeface="+mn-ea"/>
          <a:cs typeface="+mn-cs"/>
          <a:sym typeface="Baskervill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gif"/></Relationships>

</file>

<file path=ppt/slides/_rels/slide3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1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5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People, Land and Gods"/>
          <p:cNvSpPr txBox="1"/>
          <p:nvPr>
            <p:ph type="ctrTitle"/>
          </p:nvPr>
        </p:nvSpPr>
        <p:spPr>
          <a:prstGeom prst="rect">
            <a:avLst/>
          </a:prstGeom>
        </p:spPr>
        <p:txBody>
          <a:bodyPr/>
          <a:lstStyle>
            <a:lvl1pPr>
              <a:defRPr spc="324" sz="8100"/>
            </a:lvl1pPr>
          </a:lstStyle>
          <a:p>
            <a:pPr/>
            <a:r>
              <a:t>People, Land and Gods</a:t>
            </a:r>
          </a:p>
        </p:txBody>
      </p:sp>
      <p:sp>
        <p:nvSpPr>
          <p:cNvPr id="146" name="Week 3:…"/>
          <p:cNvSpPr txBox="1"/>
          <p:nvPr>
            <p:ph type="subTitle" sz="quarter" idx="1"/>
          </p:nvPr>
        </p:nvSpPr>
        <p:spPr>
          <a:prstGeom prst="rect">
            <a:avLst/>
          </a:prstGeom>
        </p:spPr>
        <p:txBody>
          <a:bodyPr/>
          <a:lstStyle/>
          <a:p>
            <a:pPr defTabSz="432308">
              <a:spcBef>
                <a:spcPts val="700"/>
              </a:spcBef>
              <a:defRPr spc="165" sz="4144">
                <a:effectLst>
                  <a:outerShdw sx="100000" sy="100000" kx="0" ky="0" algn="b" rotWithShape="0" blurRad="18796" dist="20221" dir="16200000">
                    <a:srgbClr val="000000">
                      <a:alpha val="50000"/>
                    </a:srgbClr>
                  </a:outerShdw>
                </a:effectLst>
              </a:defRPr>
            </a:pPr>
            <a:r>
              <a:t>      Week 3: </a:t>
            </a:r>
          </a:p>
          <a:p>
            <a:pPr defTabSz="432308">
              <a:spcBef>
                <a:spcPts val="700"/>
              </a:spcBef>
              <a:defRPr spc="165" sz="4144">
                <a:effectLst>
                  <a:outerShdw sx="100000" sy="100000" kx="0" ky="0" algn="b" rotWithShape="0" blurRad="18796" dist="20221" dir="16200000">
                    <a:srgbClr val="000000">
                      <a:alpha val="50000"/>
                    </a:srgbClr>
                  </a:outerShdw>
                </a:effectLst>
              </a:defRPr>
            </a:pPr>
            <a:r>
              <a:t>      Cities Around Water </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2" name="minoan-frescoes-2.jpg" descr="minoan-frescoes-2.jpg"/>
          <p:cNvPicPr>
            <a:picLocks noChangeAspect="1"/>
          </p:cNvPicPr>
          <p:nvPr>
            <p:ph type="pic" idx="13"/>
          </p:nvPr>
        </p:nvPicPr>
        <p:blipFill>
          <a:blip r:embed="rId2">
            <a:extLst/>
          </a:blip>
          <a:srcRect l="12372" t="0" r="12372" b="0"/>
          <a:stretch>
            <a:fillRect/>
          </a:stretch>
        </p:blipFill>
        <p:spPr>
          <a:xfrm rot="150000">
            <a:off x="-206535" y="-278989"/>
            <a:ext cx="13417870" cy="103115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188"/>
                </a:moveTo>
                <a:lnTo>
                  <a:pt x="685" y="21600"/>
                </a:lnTo>
                <a:lnTo>
                  <a:pt x="21600" y="20412"/>
                </a:lnTo>
                <a:lnTo>
                  <a:pt x="20915" y="0"/>
                </a:lnTo>
                <a:lnTo>
                  <a:pt x="0" y="1188"/>
                </a:lnTo>
                <a:close/>
              </a:path>
            </a:pathLst>
          </a:custGeom>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4" name="knossos02.jpg" descr="knossos02.jpg"/>
          <p:cNvPicPr>
            <a:picLocks noChangeAspect="1"/>
          </p:cNvPicPr>
          <p:nvPr>
            <p:ph type="pic" idx="13"/>
          </p:nvPr>
        </p:nvPicPr>
        <p:blipFill>
          <a:blip r:embed="rId2">
            <a:extLst/>
          </a:blip>
          <a:srcRect l="6668" t="0" r="6668" b="0"/>
          <a:stretch>
            <a:fillRect/>
          </a:stretch>
        </p:blipFill>
        <p:spPr>
          <a:xfrm rot="150000">
            <a:off x="-206535" y="-278989"/>
            <a:ext cx="13417870" cy="103115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188"/>
                </a:moveTo>
                <a:lnTo>
                  <a:pt x="685" y="21600"/>
                </a:lnTo>
                <a:lnTo>
                  <a:pt x="21600" y="20412"/>
                </a:lnTo>
                <a:lnTo>
                  <a:pt x="20915" y="0"/>
                </a:lnTo>
                <a:lnTo>
                  <a:pt x="0" y="1188"/>
                </a:lnTo>
                <a:close/>
              </a:path>
            </a:pathLst>
          </a:custGeom>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6" name="Ανάκτορα (Αναπαράσταση) 2.jpg" descr="Ανάκτορα (Αναπαράσταση) 2.jpg"/>
          <p:cNvPicPr>
            <a:picLocks noChangeAspect="1"/>
          </p:cNvPicPr>
          <p:nvPr>
            <p:ph type="pic" idx="13"/>
          </p:nvPr>
        </p:nvPicPr>
        <p:blipFill>
          <a:blip r:embed="rId2">
            <a:extLst/>
          </a:blip>
          <a:srcRect l="4253" t="0" r="4253" b="0"/>
          <a:stretch>
            <a:fillRect/>
          </a:stretch>
        </p:blipFill>
        <p:spPr>
          <a:xfrm rot="150000">
            <a:off x="-206535" y="-278989"/>
            <a:ext cx="13417870" cy="103115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188"/>
                </a:moveTo>
                <a:lnTo>
                  <a:pt x="685" y="21600"/>
                </a:lnTo>
                <a:lnTo>
                  <a:pt x="21600" y="20412"/>
                </a:lnTo>
                <a:lnTo>
                  <a:pt x="20915" y="0"/>
                </a:lnTo>
                <a:lnTo>
                  <a:pt x="0" y="1188"/>
                </a:lnTo>
                <a:close/>
              </a:path>
            </a:pathLst>
          </a:custGeom>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Decline of Minoan Society"/>
          <p:cNvSpPr txBox="1"/>
          <p:nvPr>
            <p:ph type="title"/>
          </p:nvPr>
        </p:nvSpPr>
        <p:spPr>
          <a:prstGeom prst="rect">
            <a:avLst/>
          </a:prstGeom>
        </p:spPr>
        <p:txBody>
          <a:bodyPr/>
          <a:lstStyle/>
          <a:p>
            <a:pPr/>
            <a:r>
              <a:t>Decline of Minoan Society</a:t>
            </a:r>
          </a:p>
        </p:txBody>
      </p:sp>
      <p:sp>
        <p:nvSpPr>
          <p:cNvPr id="179" name="Series of natural disasters after 1700 BCE…"/>
          <p:cNvSpPr txBox="1"/>
          <p:nvPr>
            <p:ph type="body" idx="1"/>
          </p:nvPr>
        </p:nvSpPr>
        <p:spPr>
          <a:prstGeom prst="rect">
            <a:avLst/>
          </a:prstGeom>
        </p:spPr>
        <p:txBody>
          <a:bodyPr/>
          <a:lstStyle/>
          <a:p>
            <a:pPr>
              <a:buChar char="■"/>
            </a:pPr>
            <a:r>
              <a:t>Series of natural disasters after 1700 BCE</a:t>
            </a:r>
          </a:p>
          <a:p>
            <a:pPr lvl="1">
              <a:spcBef>
                <a:spcPts val="0"/>
              </a:spcBef>
              <a:buClr>
                <a:srgbClr val="FF9900"/>
              </a:buClr>
            </a:pPr>
            <a:r>
              <a:t>Earthquakes, volcanic eruptions, tidal waves</a:t>
            </a:r>
            <a:endParaRPr sz="3600"/>
          </a:p>
          <a:p>
            <a:pPr>
              <a:buChar char="■"/>
            </a:pPr>
            <a:r>
              <a:t>Foreign invasions</a:t>
            </a:r>
          </a:p>
          <a:p>
            <a:pPr>
              <a:buChar char="■"/>
            </a:pPr>
            <a:r>
              <a:t>Foreign domination by 1100 BCE</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Mycenaean Society"/>
          <p:cNvSpPr txBox="1"/>
          <p:nvPr>
            <p:ph type="title"/>
          </p:nvPr>
        </p:nvSpPr>
        <p:spPr>
          <a:prstGeom prst="rect">
            <a:avLst/>
          </a:prstGeom>
        </p:spPr>
        <p:txBody>
          <a:bodyPr/>
          <a:lstStyle/>
          <a:p>
            <a:pPr/>
            <a:r>
              <a:t>Mycenaean Society</a:t>
            </a:r>
          </a:p>
        </p:txBody>
      </p:sp>
      <p:sp>
        <p:nvSpPr>
          <p:cNvPr id="182" name="Indo-european invaders descend through Balkans into Peloponnesus, c. 2200 BCE…"/>
          <p:cNvSpPr txBox="1"/>
          <p:nvPr>
            <p:ph type="body" idx="1"/>
          </p:nvPr>
        </p:nvSpPr>
        <p:spPr>
          <a:prstGeom prst="rect">
            <a:avLst/>
          </a:prstGeom>
        </p:spPr>
        <p:txBody>
          <a:bodyPr/>
          <a:lstStyle/>
          <a:p>
            <a:pPr>
              <a:buChar char="■"/>
            </a:pPr>
            <a:r>
              <a:t>Indo-european invaders descend through Balkans into Peloponnesus, c. 2200 BCE</a:t>
            </a:r>
          </a:p>
          <a:p>
            <a:pPr>
              <a:buChar char="■"/>
            </a:pPr>
            <a:r>
              <a:t>Influenced by Minoan culture</a:t>
            </a:r>
          </a:p>
          <a:p>
            <a:pPr>
              <a:buChar char="■"/>
            </a:pPr>
            <a:r>
              <a:t>Major settlement: Mycenae</a:t>
            </a:r>
          </a:p>
          <a:p>
            <a:pPr>
              <a:buChar char="■"/>
            </a:pPr>
            <a:r>
              <a:t>Military expansion throughout region</a:t>
            </a:r>
          </a:p>
        </p:txBody>
      </p:sp>
    </p:spTree>
  </p:cSld>
  <p:clrMapOvr>
    <a:masterClrMapping/>
  </p:clrMapOvr>
  <mc:AlternateContent xmlns:mc="http://schemas.openxmlformats.org/markup-compatibility/2006">
    <mc:Choice xmlns:p14="http://schemas.microsoft.com/office/powerpoint/2010/main" Requires="p14">
      <p:transition spd="fast" advClick="1" p14:dur="500">
        <p:fade thruBlk="1"/>
      </p:transition>
    </mc:Choice>
    <mc:Fallback>
      <p:transition spd="fast">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Chaos in the Eastern Mediterranean"/>
          <p:cNvSpPr txBox="1"/>
          <p:nvPr>
            <p:ph type="title"/>
          </p:nvPr>
        </p:nvSpPr>
        <p:spPr>
          <a:prstGeom prst="rect">
            <a:avLst/>
          </a:prstGeom>
        </p:spPr>
        <p:txBody>
          <a:bodyPr/>
          <a:lstStyle/>
          <a:p>
            <a:pPr/>
            <a:r>
              <a:t>Chaos in the Eastern Mediterranean</a:t>
            </a:r>
          </a:p>
        </p:txBody>
      </p:sp>
      <p:sp>
        <p:nvSpPr>
          <p:cNvPr id="185" name="Trojan war, c. 1200 BCE…"/>
          <p:cNvSpPr txBox="1"/>
          <p:nvPr>
            <p:ph type="body" idx="1"/>
          </p:nvPr>
        </p:nvSpPr>
        <p:spPr>
          <a:prstGeom prst="rect">
            <a:avLst/>
          </a:prstGeom>
        </p:spPr>
        <p:txBody>
          <a:bodyPr/>
          <a:lstStyle/>
          <a:p>
            <a:pPr>
              <a:buChar char="■"/>
            </a:pPr>
            <a:r>
              <a:t>Trojan war, c. 1200 BCE</a:t>
            </a:r>
          </a:p>
          <a:p>
            <a:pPr lvl="1">
              <a:spcBef>
                <a:spcPts val="0"/>
              </a:spcBef>
              <a:buClr>
                <a:srgbClr val="FF9900"/>
              </a:buClr>
            </a:pPr>
            <a:r>
              <a:t>Homer’s </a:t>
            </a:r>
            <a:r>
              <a:rPr i="1">
                <a:latin typeface="Arial"/>
                <a:ea typeface="Arial"/>
                <a:cs typeface="Arial"/>
                <a:sym typeface="Arial"/>
              </a:rPr>
              <a:t>The Iliad</a:t>
            </a:r>
            <a:endParaRPr i="1" sz="3600">
              <a:latin typeface="Arial"/>
              <a:ea typeface="Arial"/>
              <a:cs typeface="Arial"/>
              <a:sym typeface="Arial"/>
            </a:endParaRPr>
          </a:p>
          <a:p>
            <a:pPr lvl="1">
              <a:spcBef>
                <a:spcPts val="0"/>
              </a:spcBef>
              <a:buClr>
                <a:srgbClr val="FF9900"/>
              </a:buClr>
            </a:pPr>
            <a:r>
              <a:t>Sequel: </a:t>
            </a:r>
            <a:r>
              <a:rPr i="1">
                <a:latin typeface="Arial"/>
                <a:ea typeface="Arial"/>
                <a:cs typeface="Arial"/>
                <a:sym typeface="Arial"/>
              </a:rPr>
              <a:t>The Odyssey</a:t>
            </a:r>
            <a:endParaRPr i="1" sz="3600">
              <a:latin typeface="Arial"/>
              <a:ea typeface="Arial"/>
              <a:cs typeface="Arial"/>
              <a:sym typeface="Arial"/>
            </a:endParaRPr>
          </a:p>
          <a:p>
            <a:pPr>
              <a:buChar char="■"/>
            </a:pPr>
            <a:r>
              <a:t>Political turmoil, chaos from 1100 to 800 BCE</a:t>
            </a:r>
          </a:p>
          <a:p>
            <a:pPr>
              <a:buChar char="■"/>
            </a:pPr>
            <a:r>
              <a:t>Mycenaean civilization disappears</a:t>
            </a:r>
          </a:p>
        </p:txBody>
      </p:sp>
    </p:spTree>
  </p:cSld>
  <p:clrMapOvr>
    <a:masterClrMapping/>
  </p:clrMapOvr>
  <mc:AlternateContent xmlns:mc="http://schemas.openxmlformats.org/markup-compatibility/2006">
    <mc:Choice xmlns:p14="http://schemas.microsoft.com/office/powerpoint/2010/main" Requires="p14">
      <p:transition spd="fast" advClick="1" p14:dur="500">
        <p:fade thruBlk="1"/>
      </p:transition>
    </mc:Choice>
    <mc:Fallback>
      <p:transition spd="fast">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7" name="1370445471_DPChka6.jpg" descr="1370445471_DPChka6.jpg"/>
          <p:cNvPicPr>
            <a:picLocks noChangeAspect="0"/>
          </p:cNvPicPr>
          <p:nvPr>
            <p:ph type="pic" idx="13"/>
          </p:nvPr>
        </p:nvPicPr>
        <p:blipFill>
          <a:blip r:embed="rId2">
            <a:extLst/>
          </a:blip>
          <a:stretch>
            <a:fillRect/>
          </a:stretch>
        </p:blipFill>
        <p:spPr>
          <a:xfrm>
            <a:off x="6604000" y="2857500"/>
            <a:ext cx="5549601" cy="5702301"/>
          </a:xfrm>
          <a:prstGeom prst="rect">
            <a:avLst/>
          </a:prstGeom>
        </p:spPr>
      </p:pic>
      <p:sp>
        <p:nvSpPr>
          <p:cNvPr id="188" name="The Iliad"/>
          <p:cNvSpPr txBox="1"/>
          <p:nvPr>
            <p:ph type="title"/>
          </p:nvPr>
        </p:nvSpPr>
        <p:spPr>
          <a:prstGeom prst="rect">
            <a:avLst/>
          </a:prstGeom>
        </p:spPr>
        <p:txBody>
          <a:bodyPr/>
          <a:lstStyle/>
          <a:p>
            <a:pPr/>
            <a:r>
              <a:t>The Iliad</a:t>
            </a:r>
          </a:p>
        </p:txBody>
      </p:sp>
      <p:sp>
        <p:nvSpPr>
          <p:cNvPr id="189" name="What were the ideals of heroism as seen in the selections from the Iliad?…"/>
          <p:cNvSpPr txBox="1"/>
          <p:nvPr>
            <p:ph type="body" sz="half" idx="1"/>
          </p:nvPr>
        </p:nvSpPr>
        <p:spPr>
          <a:prstGeom prst="rect">
            <a:avLst/>
          </a:prstGeom>
        </p:spPr>
        <p:txBody>
          <a:bodyPr/>
          <a:lstStyle/>
          <a:p>
            <a:pPr/>
            <a:r>
              <a:t>What were the ideals of heroism as seen in the selections from the Iliad?</a:t>
            </a:r>
          </a:p>
          <a:p>
            <a:pPr/>
            <a:r>
              <a:t>Why would these ideals be so important?  </a:t>
            </a:r>
          </a:p>
          <a:p>
            <a:pPr/>
            <a:r>
              <a:rPr i="1"/>
              <a:t>Arete</a:t>
            </a:r>
            <a:r>
              <a:t> - personal excellence </a:t>
            </a:r>
          </a:p>
        </p:txBody>
      </p:sp>
    </p:spTree>
  </p:cSld>
  <p:clrMapOvr>
    <a:masterClrMapping/>
  </p:clrMapOvr>
  <mc:AlternateContent xmlns:mc="http://schemas.openxmlformats.org/markup-compatibility/2006">
    <mc:Choice xmlns:p14="http://schemas.microsoft.com/office/powerpoint/2010/main" Requires="p14">
      <p:transition spd="fast" advClick="1" p14:dur="500">
        <p:fade thruBlk="1"/>
      </p:transition>
    </mc:Choice>
    <mc:Fallback>
      <p:transition spd="fast">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Dark Ages"/>
          <p:cNvSpPr txBox="1"/>
          <p:nvPr>
            <p:ph type="title"/>
          </p:nvPr>
        </p:nvSpPr>
        <p:spPr>
          <a:prstGeom prst="rect">
            <a:avLst/>
          </a:prstGeom>
        </p:spPr>
        <p:txBody>
          <a:bodyPr/>
          <a:lstStyle/>
          <a:p>
            <a:pPr/>
            <a:r>
              <a:t>Dark Ages</a:t>
            </a:r>
          </a:p>
        </p:txBody>
      </p:sp>
      <p:sp>
        <p:nvSpPr>
          <p:cNvPr id="192" name="The end of the Mycenaean civilization ushered in a period called the Dark Ages 1150-800 or the Dorian Period.…"/>
          <p:cNvSpPr txBox="1"/>
          <p:nvPr>
            <p:ph type="body" idx="1"/>
          </p:nvPr>
        </p:nvSpPr>
        <p:spPr>
          <a:prstGeom prst="rect">
            <a:avLst/>
          </a:prstGeom>
        </p:spPr>
        <p:txBody>
          <a:bodyPr/>
          <a:lstStyle/>
          <a:p>
            <a:pPr/>
            <a:r>
              <a:t>The end of the Mycenaean civilization ushered in a period called the Dark Ages 1150-800 or the Dorian Period. </a:t>
            </a:r>
          </a:p>
          <a:p>
            <a:pPr/>
            <a:r>
              <a:t>Significant for the development of religion and mythology. </a:t>
            </a:r>
          </a:p>
          <a:p>
            <a:pPr lvl="1"/>
            <a:r>
              <a:t>Hierarchy much different than the previous civilizations studied &gt; these stories helped explain the mysteries of humanity. </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4" name="zeusartemisium.jpg" descr="zeusartemisium.jpg"/>
          <p:cNvPicPr>
            <a:picLocks noChangeAspect="1"/>
          </p:cNvPicPr>
          <p:nvPr>
            <p:ph type="pic" idx="13"/>
          </p:nvPr>
        </p:nvPicPr>
        <p:blipFill>
          <a:blip r:embed="rId2">
            <a:extLst/>
          </a:blip>
          <a:srcRect l="0" t="0" r="1" b="0"/>
          <a:stretch>
            <a:fillRect/>
          </a:stretch>
        </p:blipFill>
        <p:spPr>
          <a:xfrm rot="150000">
            <a:off x="1733906" y="274680"/>
            <a:ext cx="9250654" cy="94728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 y="0"/>
                </a:moveTo>
                <a:lnTo>
                  <a:pt x="0" y="21600"/>
                </a:lnTo>
                <a:lnTo>
                  <a:pt x="11363" y="21600"/>
                </a:lnTo>
                <a:lnTo>
                  <a:pt x="21600" y="21164"/>
                </a:lnTo>
                <a:lnTo>
                  <a:pt x="21600" y="0"/>
                </a:lnTo>
                <a:lnTo>
                  <a:pt x="1" y="0"/>
                </a:lnTo>
                <a:close/>
              </a:path>
            </a:pathLst>
          </a:custGeom>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6" name="Poseidon_sculpture_Copenhagen_2005.jpg" descr="Poseidon_sculpture_Copenhagen_2005.jpg"/>
          <p:cNvPicPr>
            <a:picLocks noChangeAspect="1"/>
          </p:cNvPicPr>
          <p:nvPr>
            <p:ph type="pic" idx="13"/>
          </p:nvPr>
        </p:nvPicPr>
        <p:blipFill>
          <a:blip r:embed="rId2">
            <a:extLst/>
          </a:blip>
          <a:srcRect l="0" t="0" r="0" b="0"/>
          <a:stretch>
            <a:fillRect/>
          </a:stretch>
        </p:blipFill>
        <p:spPr>
          <a:xfrm rot="150000">
            <a:off x="1657002" y="0"/>
            <a:ext cx="9690796" cy="9753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58"/>
                </a:moveTo>
                <a:lnTo>
                  <a:pt x="0" y="21600"/>
                </a:lnTo>
                <a:lnTo>
                  <a:pt x="11033" y="21600"/>
                </a:lnTo>
                <a:lnTo>
                  <a:pt x="21600" y="21142"/>
                </a:lnTo>
                <a:lnTo>
                  <a:pt x="21600" y="0"/>
                </a:lnTo>
                <a:lnTo>
                  <a:pt x="10567" y="0"/>
                </a:lnTo>
                <a:lnTo>
                  <a:pt x="0" y="458"/>
                </a:lnTo>
                <a:close/>
              </a:path>
            </a:pathLst>
          </a:custGeom>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The Phoenicians"/>
          <p:cNvSpPr txBox="1"/>
          <p:nvPr>
            <p:ph type="title"/>
          </p:nvPr>
        </p:nvSpPr>
        <p:spPr>
          <a:prstGeom prst="rect">
            <a:avLst/>
          </a:prstGeom>
        </p:spPr>
        <p:txBody>
          <a:bodyPr/>
          <a:lstStyle/>
          <a:p>
            <a:pPr/>
            <a:r>
              <a:t>The Phoenicians</a:t>
            </a:r>
          </a:p>
        </p:txBody>
      </p:sp>
      <p:sp>
        <p:nvSpPr>
          <p:cNvPr id="149" name="City-states along Mediterranean coast after 3000 BCE…"/>
          <p:cNvSpPr txBox="1"/>
          <p:nvPr>
            <p:ph type="body" idx="1"/>
          </p:nvPr>
        </p:nvSpPr>
        <p:spPr>
          <a:prstGeom prst="rect">
            <a:avLst/>
          </a:prstGeom>
        </p:spPr>
        <p:txBody>
          <a:bodyPr/>
          <a:lstStyle/>
          <a:p>
            <a:pPr>
              <a:buChar char="■"/>
            </a:pPr>
            <a:r>
              <a:t>City-states along Mediterranean coast after 3000 BCE</a:t>
            </a:r>
          </a:p>
          <a:p>
            <a:pPr>
              <a:buChar char="■"/>
            </a:pPr>
            <a:r>
              <a:t>Extensive maritime trade</a:t>
            </a:r>
          </a:p>
          <a:p>
            <a:pPr lvl="1" marL="796289" indent="-377189">
              <a:spcBef>
                <a:spcPts val="600"/>
              </a:spcBef>
              <a:buClr>
                <a:srgbClr val="FF9900"/>
              </a:buClr>
              <a:defRPr sz="3600"/>
            </a:pPr>
            <a:r>
              <a:t>Dominated Mediterranean trade, 1200-800 BCE</a:t>
            </a:r>
          </a:p>
          <a:p>
            <a:pPr>
              <a:buChar char="■"/>
            </a:pPr>
            <a:r>
              <a:t>Development of alphabet symbols</a:t>
            </a:r>
          </a:p>
          <a:p>
            <a:pPr lvl="1" marL="796289" indent="-377189">
              <a:spcBef>
                <a:spcPts val="600"/>
              </a:spcBef>
              <a:buClr>
                <a:srgbClr val="FF9900"/>
              </a:buClr>
              <a:defRPr sz="3600"/>
            </a:pPr>
            <a:r>
              <a:t>Simpler alternative to cuneiform</a:t>
            </a:r>
          </a:p>
          <a:p>
            <a:pPr lvl="1" marL="796289" indent="-377189">
              <a:spcBef>
                <a:spcPts val="600"/>
              </a:spcBef>
              <a:buClr>
                <a:srgbClr val="FF9900"/>
              </a:buClr>
              <a:defRPr sz="3600"/>
            </a:pPr>
            <a:r>
              <a:t>Spread of literacy</a:t>
            </a:r>
          </a:p>
          <a:p>
            <a:pPr lvl="1" marL="796289" indent="-377189">
              <a:spcBef>
                <a:spcPts val="600"/>
              </a:spcBef>
              <a:buClr>
                <a:srgbClr val="FF9900"/>
              </a:buClr>
              <a:defRPr sz="3600"/>
            </a:pPr>
            <a:r>
              <a:t>“Phonics” derives from this culture. </a:t>
            </a:r>
          </a:p>
        </p:txBody>
      </p:sp>
    </p:spTree>
  </p:cSld>
  <p:clrMapOvr>
    <a:masterClrMapping/>
  </p:clrMapOvr>
  <mc:AlternateContent xmlns:mc="http://schemas.openxmlformats.org/markup-compatibility/2006">
    <mc:Choice xmlns:p14="http://schemas.microsoft.com/office/powerpoint/2010/main" Requires="p14">
      <p:transition spd="fast" advClick="1" p14:dur="500">
        <p:fade thruBlk="1"/>
      </p:transition>
    </mc:Choice>
    <mc:Fallback>
      <p:transition spd="fast">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8" name="Cnidus_Aphrodite_Altemps_Inv8619.jpg" descr="Cnidus_Aphrodite_Altemps_Inv8619.jpg"/>
          <p:cNvPicPr>
            <a:picLocks noChangeAspect="1"/>
          </p:cNvPicPr>
          <p:nvPr>
            <p:ph type="pic" idx="13"/>
          </p:nvPr>
        </p:nvPicPr>
        <p:blipFill>
          <a:blip r:embed="rId2">
            <a:extLst/>
          </a:blip>
          <a:srcRect l="1" t="0" r="1" b="0"/>
          <a:stretch>
            <a:fillRect/>
          </a:stretch>
        </p:blipFill>
        <p:spPr>
          <a:xfrm rot="150000">
            <a:off x="4417214" y="50"/>
            <a:ext cx="4170372" cy="9753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 y="191"/>
                </a:moveTo>
                <a:lnTo>
                  <a:pt x="0" y="21600"/>
                </a:lnTo>
                <a:lnTo>
                  <a:pt x="11366" y="21600"/>
                </a:lnTo>
                <a:lnTo>
                  <a:pt x="21599" y="21409"/>
                </a:lnTo>
                <a:lnTo>
                  <a:pt x="21600" y="0"/>
                </a:lnTo>
                <a:lnTo>
                  <a:pt x="10234" y="0"/>
                </a:lnTo>
                <a:lnTo>
                  <a:pt x="1" y="191"/>
                </a:lnTo>
                <a:close/>
              </a:path>
            </a:pathLst>
          </a:custGeom>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 name="hatshepsut.jpg" descr="hatshepsut.jpg"/>
          <p:cNvPicPr>
            <a:picLocks noChangeAspect="0"/>
          </p:cNvPicPr>
          <p:nvPr>
            <p:ph type="pic" idx="13"/>
          </p:nvPr>
        </p:nvPicPr>
        <p:blipFill>
          <a:blip r:embed="rId2">
            <a:extLst/>
          </a:blip>
          <a:stretch>
            <a:fillRect/>
          </a:stretch>
        </p:blipFill>
        <p:spPr>
          <a:xfrm>
            <a:off x="6604000" y="2857500"/>
            <a:ext cx="5549601" cy="5702301"/>
          </a:xfrm>
          <a:prstGeom prst="rect">
            <a:avLst/>
          </a:prstGeom>
        </p:spPr>
      </p:pic>
      <p:sp>
        <p:nvSpPr>
          <p:cNvPr id="201" name="Hatshepsut 1472-1458 BCE"/>
          <p:cNvSpPr txBox="1"/>
          <p:nvPr>
            <p:ph type="title"/>
          </p:nvPr>
        </p:nvSpPr>
        <p:spPr>
          <a:prstGeom prst="rect">
            <a:avLst/>
          </a:prstGeom>
        </p:spPr>
        <p:txBody>
          <a:bodyPr/>
          <a:lstStyle/>
          <a:p>
            <a:pPr/>
            <a:r>
              <a:t>Hatshepsut 1472-1458 BCE</a:t>
            </a:r>
          </a:p>
        </p:txBody>
      </p:sp>
      <p:sp>
        <p:nvSpPr>
          <p:cNvPr id="202" name="Prominent female Pharaoh of the New Kingdom…"/>
          <p:cNvSpPr txBox="1"/>
          <p:nvPr>
            <p:ph type="body" sz="half" idx="1"/>
          </p:nvPr>
        </p:nvSpPr>
        <p:spPr>
          <a:prstGeom prst="rect">
            <a:avLst/>
          </a:prstGeom>
        </p:spPr>
        <p:txBody>
          <a:bodyPr/>
          <a:lstStyle/>
          <a:p>
            <a:pPr marL="339470" indent="-339470" defTabSz="578358">
              <a:spcBef>
                <a:spcPts val="3700"/>
              </a:spcBef>
              <a:defRPr sz="3366"/>
            </a:pPr>
            <a:r>
              <a:t>Prominent female Pharaoh of the New Kingdom</a:t>
            </a:r>
          </a:p>
          <a:p>
            <a:pPr marL="339470" indent="-339470" defTabSz="578358">
              <a:spcBef>
                <a:spcPts val="3700"/>
              </a:spcBef>
              <a:defRPr sz="3366"/>
            </a:pPr>
            <a:r>
              <a:t>Took over because her stepson was too young to rule. </a:t>
            </a:r>
          </a:p>
          <a:p>
            <a:pPr marL="339470" indent="-339470" defTabSz="578358">
              <a:spcBef>
                <a:spcPts val="3700"/>
              </a:spcBef>
              <a:defRPr sz="3366"/>
            </a:pPr>
            <a:r>
              <a:t>Encouraged trade more than waging war</a:t>
            </a:r>
          </a:p>
          <a:p>
            <a:pPr lvl="1" marL="678941" indent="-339470" defTabSz="578358">
              <a:spcBef>
                <a:spcPts val="3700"/>
              </a:spcBef>
              <a:defRPr sz="3366"/>
            </a:pPr>
            <a:r>
              <a:t>Gold, Ivory, and unusual plants and animals </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Development of Organized Religious Traditions"/>
          <p:cNvSpPr txBox="1"/>
          <p:nvPr>
            <p:ph type="title"/>
          </p:nvPr>
        </p:nvSpPr>
        <p:spPr>
          <a:prstGeom prst="rect">
            <a:avLst/>
          </a:prstGeom>
        </p:spPr>
        <p:txBody>
          <a:bodyPr/>
          <a:lstStyle>
            <a:lvl1pPr>
              <a:defRPr sz="5400"/>
            </a:lvl1pPr>
          </a:lstStyle>
          <a:p>
            <a:pPr/>
            <a:r>
              <a:t>Development of Organized Religious Traditions</a:t>
            </a:r>
          </a:p>
        </p:txBody>
      </p:sp>
      <p:sp>
        <p:nvSpPr>
          <p:cNvPr id="205" name="Principal gods Amon and Re…"/>
          <p:cNvSpPr txBox="1"/>
          <p:nvPr>
            <p:ph type="body" idx="1"/>
          </p:nvPr>
        </p:nvSpPr>
        <p:spPr>
          <a:prstGeom prst="rect">
            <a:avLst/>
          </a:prstGeom>
        </p:spPr>
        <p:txBody>
          <a:bodyPr/>
          <a:lstStyle/>
          <a:p>
            <a:pPr>
              <a:buChar char="■"/>
            </a:pPr>
            <a:r>
              <a:t>Principal gods Amon and Re</a:t>
            </a:r>
          </a:p>
          <a:p>
            <a:pPr>
              <a:buChar char="■"/>
            </a:pPr>
            <a:r>
              <a:t>Religious tumult under Amenhotep (Akhenaton) (r. 1364-1347 BCE)</a:t>
            </a:r>
          </a:p>
          <a:p>
            <a:pPr lvl="1">
              <a:buChar char="■"/>
              <a:defRPr i="1"/>
            </a:pPr>
            <a:r>
              <a:t>Amenhotep - Amon rests </a:t>
            </a:r>
          </a:p>
          <a:p>
            <a:pPr lvl="1">
              <a:buChar char="■"/>
              <a:defRPr i="1"/>
            </a:pPr>
            <a:r>
              <a:t>Akhenaton - Aton is satisfied </a:t>
            </a:r>
          </a:p>
          <a:p>
            <a:pPr lvl="1">
              <a:buChar char="■"/>
            </a:pPr>
            <a:r>
              <a:t>Introduces sole worship of sun god Aton</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7" name="KING+TUT.gif" descr="KING+TUT.gif"/>
          <p:cNvPicPr>
            <a:picLocks noChangeAspect="0"/>
          </p:cNvPicPr>
          <p:nvPr>
            <p:ph type="pic" idx="13"/>
          </p:nvPr>
        </p:nvPicPr>
        <p:blipFill>
          <a:blip r:embed="rId2">
            <a:extLst/>
          </a:blip>
          <a:stretch>
            <a:fillRect/>
          </a:stretch>
        </p:blipFill>
        <p:spPr>
          <a:xfrm>
            <a:off x="6604000" y="2857500"/>
            <a:ext cx="5549601" cy="5702301"/>
          </a:xfrm>
          <a:prstGeom prst="rect">
            <a:avLst/>
          </a:prstGeom>
        </p:spPr>
      </p:pic>
      <p:sp>
        <p:nvSpPr>
          <p:cNvPr id="208" name="King Tut"/>
          <p:cNvSpPr txBox="1"/>
          <p:nvPr>
            <p:ph type="title"/>
          </p:nvPr>
        </p:nvSpPr>
        <p:spPr>
          <a:prstGeom prst="rect">
            <a:avLst/>
          </a:prstGeom>
        </p:spPr>
        <p:txBody>
          <a:bodyPr/>
          <a:lstStyle/>
          <a:p>
            <a:pPr/>
            <a:r>
              <a:t>King Tut</a:t>
            </a:r>
          </a:p>
        </p:txBody>
      </p:sp>
      <p:sp>
        <p:nvSpPr>
          <p:cNvPr id="209" name="Tutankhamon restores old system of growing faith in ritualism and magic…"/>
          <p:cNvSpPr txBox="1"/>
          <p:nvPr>
            <p:ph type="body" sz="half" idx="1"/>
          </p:nvPr>
        </p:nvSpPr>
        <p:spPr>
          <a:prstGeom prst="rect">
            <a:avLst/>
          </a:prstGeom>
        </p:spPr>
        <p:txBody>
          <a:bodyPr/>
          <a:lstStyle/>
          <a:p>
            <a:pPr marL="386715" indent="-386715" defTabSz="508254">
              <a:spcBef>
                <a:spcPts val="2700"/>
              </a:spcBef>
              <a:buChar char="■"/>
              <a:defRPr sz="3132">
                <a:solidFill>
                  <a:srgbClr val="5E524C"/>
                </a:solidFill>
                <a:effectLst>
                  <a:outerShdw sx="100000" sy="100000" kx="0" ky="0" algn="b" rotWithShape="0" blurRad="22098" dist="22098" dir="5520000">
                    <a:srgbClr val="FFFFFF">
                      <a:alpha val="71999"/>
                    </a:srgbClr>
                  </a:outerShdw>
                </a:effectLst>
                <a:latin typeface="Avenir Next Medium"/>
                <a:ea typeface="Avenir Next Medium"/>
                <a:cs typeface="Avenir Next Medium"/>
                <a:sym typeface="Avenir Next Medium"/>
              </a:defRPr>
            </a:pPr>
            <a:r>
              <a:t>Tutankhamon restores old system of growing faith in ritualism and magic </a:t>
            </a:r>
          </a:p>
          <a:p>
            <a:pPr lvl="1" marL="773430" indent="-386715" defTabSz="508254">
              <a:spcBef>
                <a:spcPts val="2700"/>
              </a:spcBef>
              <a:buChar char="■"/>
              <a:defRPr i="1" sz="3132">
                <a:solidFill>
                  <a:srgbClr val="5E524C"/>
                </a:solidFill>
                <a:effectLst>
                  <a:outerShdw sx="100000" sy="100000" kx="0" ky="0" algn="b" rotWithShape="0" blurRad="22098" dist="22098" dir="5520000">
                    <a:srgbClr val="FFFFFF">
                      <a:alpha val="71999"/>
                    </a:srgbClr>
                  </a:outerShdw>
                </a:effectLst>
                <a:latin typeface="Avenir Next"/>
                <a:ea typeface="Avenir Next"/>
                <a:cs typeface="Avenir Next"/>
                <a:sym typeface="Avenir Next"/>
              </a:defRPr>
            </a:pPr>
            <a:r>
              <a:t>Tutankhaton - ruler of Aton </a:t>
            </a:r>
          </a:p>
          <a:p>
            <a:pPr lvl="1" marL="773430" indent="-386715" defTabSz="508254">
              <a:spcBef>
                <a:spcPts val="2700"/>
              </a:spcBef>
              <a:buChar char="■"/>
              <a:defRPr i="1" sz="3132">
                <a:solidFill>
                  <a:srgbClr val="5E524C"/>
                </a:solidFill>
                <a:effectLst>
                  <a:outerShdw sx="100000" sy="100000" kx="0" ky="0" algn="b" rotWithShape="0" blurRad="22098" dist="22098" dir="5520000">
                    <a:srgbClr val="FFFFFF">
                      <a:alpha val="71999"/>
                    </a:srgbClr>
                  </a:outerShdw>
                </a:effectLst>
                <a:latin typeface="Avenir Next"/>
                <a:ea typeface="Avenir Next"/>
                <a:cs typeface="Avenir Next"/>
                <a:sym typeface="Avenir Next"/>
              </a:defRPr>
            </a:pPr>
            <a:r>
              <a:t>Tutankhamen - ruler of Amon</a:t>
            </a:r>
          </a:p>
          <a:p>
            <a:pPr marL="386715" indent="-386715" defTabSz="508254">
              <a:spcBef>
                <a:spcPts val="2700"/>
              </a:spcBef>
              <a:buChar char="■"/>
              <a:defRPr sz="3132">
                <a:solidFill>
                  <a:srgbClr val="5E524C"/>
                </a:solidFill>
                <a:effectLst>
                  <a:outerShdw sx="100000" sy="100000" kx="0" ky="0" algn="b" rotWithShape="0" blurRad="22098" dist="22098" dir="5520000">
                    <a:srgbClr val="FFFFFF">
                      <a:alpha val="71999"/>
                    </a:srgbClr>
                  </a:outerShdw>
                </a:effectLst>
                <a:latin typeface="Avenir Next Medium"/>
                <a:ea typeface="Avenir Next Medium"/>
                <a:cs typeface="Avenir Next Medium"/>
                <a:sym typeface="Avenir Next Medium"/>
              </a:defRPr>
            </a:pPr>
            <a:r>
              <a:t>Preservation of Life</a:t>
            </a:r>
          </a:p>
        </p:txBody>
      </p:sp>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The New Kingdom"/>
          <p:cNvSpPr txBox="1"/>
          <p:nvPr>
            <p:ph type="title"/>
          </p:nvPr>
        </p:nvSpPr>
        <p:spPr>
          <a:prstGeom prst="rect">
            <a:avLst/>
          </a:prstGeom>
        </p:spPr>
        <p:txBody>
          <a:bodyPr/>
          <a:lstStyle/>
          <a:p>
            <a:pPr/>
            <a:r>
              <a:t>The New Kingdom</a:t>
            </a:r>
          </a:p>
        </p:txBody>
      </p:sp>
      <p:sp>
        <p:nvSpPr>
          <p:cNvPr id="212" name="Fewer pyramids, but major monumental architectural projects…"/>
          <p:cNvSpPr txBox="1"/>
          <p:nvPr>
            <p:ph type="body" sz="half" idx="1"/>
          </p:nvPr>
        </p:nvSpPr>
        <p:spPr>
          <a:xfrm>
            <a:off x="914400" y="2717800"/>
            <a:ext cx="5639294" cy="6350000"/>
          </a:xfrm>
          <a:prstGeom prst="rect">
            <a:avLst/>
          </a:prstGeom>
        </p:spPr>
        <p:txBody>
          <a:bodyPr/>
          <a:lstStyle/>
          <a:p>
            <a:pPr marL="395653" indent="-395653">
              <a:lnSpc>
                <a:spcPct val="90000"/>
              </a:lnSpc>
              <a:spcBef>
                <a:spcPts val="500"/>
              </a:spcBef>
              <a:buChar char="■"/>
              <a:defRPr sz="3000"/>
            </a:pPr>
            <a:r>
              <a:t>Fewer pyramids, but major monumental architectural projects</a:t>
            </a:r>
          </a:p>
          <a:p>
            <a:pPr marL="395653" indent="-395653">
              <a:lnSpc>
                <a:spcPct val="90000"/>
              </a:lnSpc>
              <a:spcBef>
                <a:spcPts val="500"/>
              </a:spcBef>
              <a:buChar char="■"/>
              <a:defRPr sz="3000"/>
            </a:pPr>
            <a:r>
              <a:t>Engaged in empire-building to protect against foreign invasion</a:t>
            </a:r>
          </a:p>
          <a:p>
            <a:pPr marL="395653" indent="-395653">
              <a:lnSpc>
                <a:spcPct val="90000"/>
              </a:lnSpc>
              <a:spcBef>
                <a:spcPts val="500"/>
              </a:spcBef>
              <a:buChar char="■"/>
              <a:defRPr sz="3000"/>
            </a:pPr>
            <a:r>
              <a:t>Local resistance drives Egypt out of Nubia</a:t>
            </a:r>
          </a:p>
          <a:p>
            <a:pPr marL="395653" indent="-395653">
              <a:lnSpc>
                <a:spcPct val="90000"/>
              </a:lnSpc>
              <a:spcBef>
                <a:spcPts val="500"/>
              </a:spcBef>
              <a:buChar char="■"/>
              <a:defRPr sz="3000"/>
            </a:pPr>
            <a:r>
              <a:t>Kingdom of Kush revives c. 1100 BCE</a:t>
            </a:r>
          </a:p>
          <a:p>
            <a:pPr marL="474784" indent="-474784">
              <a:lnSpc>
                <a:spcPct val="90000"/>
              </a:lnSpc>
              <a:spcBef>
                <a:spcPts val="500"/>
              </a:spcBef>
              <a:buChar char="■"/>
              <a:defRPr sz="3000"/>
            </a:pPr>
            <a:r>
              <a:t>Invasions of Kushites, Assyrians destroy Egypt mid 6th century BCE</a:t>
            </a:r>
          </a:p>
        </p:txBody>
      </p:sp>
      <p:pic>
        <p:nvPicPr>
          <p:cNvPr id="213" name="ben57549_0302.jpeg" descr="ben57549_0302.jpeg"/>
          <p:cNvPicPr>
            <a:picLocks noChangeAspect="1"/>
          </p:cNvPicPr>
          <p:nvPr/>
        </p:nvPicPr>
        <p:blipFill>
          <a:blip r:embed="rId2">
            <a:extLst/>
          </a:blip>
          <a:stretch>
            <a:fillRect/>
          </a:stretch>
        </p:blipFill>
        <p:spPr>
          <a:xfrm>
            <a:off x="6925142" y="2246171"/>
            <a:ext cx="4751547" cy="6936529"/>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Kassite and Hittite Interlude"/>
          <p:cNvSpPr txBox="1"/>
          <p:nvPr>
            <p:ph type="title"/>
          </p:nvPr>
        </p:nvSpPr>
        <p:spPr>
          <a:prstGeom prst="rect">
            <a:avLst/>
          </a:prstGeom>
        </p:spPr>
        <p:txBody>
          <a:bodyPr/>
          <a:lstStyle/>
          <a:p>
            <a:pPr/>
            <a:r>
              <a:t>Kassite and Hittite Interlude</a:t>
            </a:r>
          </a:p>
        </p:txBody>
      </p:sp>
      <p:sp>
        <p:nvSpPr>
          <p:cNvPr id="216" name="Decline of the Old Babylonian Empire…"/>
          <p:cNvSpPr txBox="1"/>
          <p:nvPr>
            <p:ph type="body" idx="1"/>
          </p:nvPr>
        </p:nvSpPr>
        <p:spPr>
          <a:prstGeom prst="rect">
            <a:avLst/>
          </a:prstGeom>
        </p:spPr>
        <p:txBody>
          <a:bodyPr/>
          <a:lstStyle/>
          <a:p>
            <a:pPr>
              <a:buChar char="■"/>
            </a:pPr>
            <a:r>
              <a:t>Decline of the Old Babylonian Empire</a:t>
            </a:r>
          </a:p>
          <a:p>
            <a:pPr lvl="1" marL="796289" indent="-377189">
              <a:spcBef>
                <a:spcPts val="600"/>
              </a:spcBef>
              <a:buClr>
                <a:srgbClr val="FF9900"/>
              </a:buClr>
              <a:defRPr sz="3600"/>
            </a:pPr>
            <a:r>
              <a:t>Learned how to combat salinization of the soil</a:t>
            </a:r>
          </a:p>
          <a:p>
            <a:pPr lvl="1" marL="796289" indent="-377189">
              <a:spcBef>
                <a:spcPts val="600"/>
              </a:spcBef>
              <a:buClr>
                <a:srgbClr val="FF9900"/>
              </a:buClr>
              <a:defRPr sz="3600"/>
            </a:pPr>
            <a:r>
              <a:t>But the lack of governing skills and fighting techniques led to decline. </a:t>
            </a:r>
          </a:p>
          <a:p>
            <a:pPr>
              <a:buChar char="■"/>
            </a:pPr>
            <a:r>
              <a:t>The Light-Chariot Warfare </a:t>
            </a:r>
          </a:p>
          <a:p>
            <a:pPr lvl="1" marL="796289" indent="-377189">
              <a:spcBef>
                <a:spcPts val="600"/>
              </a:spcBef>
              <a:buClr>
                <a:srgbClr val="FF9900"/>
              </a:buClr>
              <a:defRPr sz="3600"/>
            </a:pPr>
            <a:r>
              <a:t>Fighting on horse back would prove to be efficient. </a:t>
            </a:r>
          </a:p>
          <a:p>
            <a:pPr>
              <a:buChar char="■"/>
            </a:pPr>
            <a:r>
              <a:t>Hittites Emerge circa 1600 BCE</a:t>
            </a:r>
          </a:p>
          <a:p>
            <a:pPr lvl="1" marL="796289" indent="-377189">
              <a:spcBef>
                <a:spcPts val="600"/>
              </a:spcBef>
              <a:buClr>
                <a:srgbClr val="FF9900"/>
              </a:buClr>
              <a:defRPr sz="3600"/>
            </a:pPr>
            <a:r>
              <a:t>Refer to in the Bible; probably from the Steppe regions</a:t>
            </a:r>
          </a:p>
          <a:p>
            <a:pPr lvl="1" marL="796289" indent="-377189">
              <a:spcBef>
                <a:spcPts val="600"/>
              </a:spcBef>
              <a:buClr>
                <a:srgbClr val="FF9900"/>
              </a:buClr>
              <a:defRPr sz="3600"/>
            </a:pPr>
            <a:r>
              <a:t>Efficient means of strength but not very intellectual.</a:t>
            </a:r>
          </a:p>
        </p:txBody>
      </p:sp>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The Early Hebrews"/>
          <p:cNvSpPr txBox="1"/>
          <p:nvPr>
            <p:ph type="title"/>
          </p:nvPr>
        </p:nvSpPr>
        <p:spPr>
          <a:prstGeom prst="rect">
            <a:avLst/>
          </a:prstGeom>
        </p:spPr>
        <p:txBody>
          <a:bodyPr/>
          <a:lstStyle/>
          <a:p>
            <a:pPr/>
            <a:r>
              <a:t>The Early Hebrews</a:t>
            </a:r>
          </a:p>
        </p:txBody>
      </p:sp>
      <p:sp>
        <p:nvSpPr>
          <p:cNvPr id="219" name="Patriarchs and Matriarchs from Babylon, c. 1850 BCE…"/>
          <p:cNvSpPr txBox="1"/>
          <p:nvPr>
            <p:ph type="body" idx="1"/>
          </p:nvPr>
        </p:nvSpPr>
        <p:spPr>
          <a:prstGeom prst="rect">
            <a:avLst/>
          </a:prstGeom>
        </p:spPr>
        <p:txBody>
          <a:bodyPr/>
          <a:lstStyle/>
          <a:p>
            <a:pPr>
              <a:buChar char="■"/>
            </a:pPr>
            <a:r>
              <a:t>Patriarchs and Matriarchs from Babylon, c. 1850 BCE</a:t>
            </a:r>
          </a:p>
          <a:p>
            <a:pPr>
              <a:buChar char="■"/>
            </a:pPr>
            <a:r>
              <a:t>Parallels between early biblical texts, Code of Hammurabi</a:t>
            </a:r>
          </a:p>
          <a:p>
            <a:pPr>
              <a:buChar char="■"/>
            </a:pPr>
            <a:r>
              <a:t>Early settlement of Canaan (Israel), c. 1300 BCE</a:t>
            </a:r>
          </a:p>
          <a:p>
            <a:pPr lvl="1" marL="796289" indent="-377189">
              <a:spcBef>
                <a:spcPts val="600"/>
              </a:spcBef>
              <a:buClr>
                <a:srgbClr val="FF9900"/>
              </a:buClr>
              <a:defRPr sz="3600"/>
            </a:pPr>
            <a:r>
              <a:t>Biblical text: slavery in Egypt, divine redemption</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1" name="AbrahamFromUrToCanaan.jpg" descr="AbrahamFromUrToCanaan.jpg"/>
          <p:cNvPicPr>
            <a:picLocks noChangeAspect="0"/>
          </p:cNvPicPr>
          <p:nvPr>
            <p:ph type="pic" idx="13"/>
          </p:nvPr>
        </p:nvPicPr>
        <p:blipFill>
          <a:blip r:embed="rId2">
            <a:extLst/>
          </a:blip>
          <a:stretch>
            <a:fillRect/>
          </a:stretch>
        </p:blipFill>
        <p:spPr>
          <a:xfrm>
            <a:off x="6604000" y="2857500"/>
            <a:ext cx="5549601" cy="5702301"/>
          </a:xfrm>
          <a:prstGeom prst="rect">
            <a:avLst/>
          </a:prstGeom>
        </p:spPr>
      </p:pic>
      <p:sp>
        <p:nvSpPr>
          <p:cNvPr id="222" name="Origins"/>
          <p:cNvSpPr txBox="1"/>
          <p:nvPr>
            <p:ph type="title"/>
          </p:nvPr>
        </p:nvSpPr>
        <p:spPr>
          <a:prstGeom prst="rect">
            <a:avLst/>
          </a:prstGeom>
        </p:spPr>
        <p:txBody>
          <a:bodyPr/>
          <a:lstStyle/>
          <a:p>
            <a:pPr/>
            <a:r>
              <a:t>Origins</a:t>
            </a:r>
          </a:p>
        </p:txBody>
      </p:sp>
      <p:sp>
        <p:nvSpPr>
          <p:cNvPr id="223" name="The Hebrews were a semitic group who originated in Mesopotamia and migrated West…"/>
          <p:cNvSpPr txBox="1"/>
          <p:nvPr>
            <p:ph type="body" sz="half" idx="1"/>
          </p:nvPr>
        </p:nvSpPr>
        <p:spPr>
          <a:prstGeom prst="rect">
            <a:avLst/>
          </a:prstGeom>
        </p:spPr>
        <p:txBody>
          <a:bodyPr/>
          <a:lstStyle/>
          <a:p>
            <a:pPr/>
            <a:r>
              <a:t>The Hebrews were a semitic group who originated in Mesopotamia and migrated West</a:t>
            </a:r>
          </a:p>
          <a:p>
            <a:pPr lvl="1"/>
            <a:r>
              <a:t>Canaan </a:t>
            </a:r>
          </a:p>
          <a:p>
            <a:pPr lvl="1"/>
            <a:r>
              <a:t>Egypt </a:t>
            </a:r>
          </a:p>
          <a:p>
            <a:pPr/>
            <a:r>
              <a:t>Significant for their belief in one God. </a:t>
            </a:r>
          </a:p>
        </p:txBody>
      </p:sp>
    </p:spTree>
  </p:cSld>
  <p:clrMapOvr>
    <a:masterClrMapping/>
  </p:clrMapOvr>
  <mc:AlternateContent xmlns:mc="http://schemas.openxmlformats.org/markup-compatibility/2006">
    <mc:Choice xmlns:p14="http://schemas.microsoft.com/office/powerpoint/2010/main" Requires="p14">
      <p:transition spd="fast" advClick="1" p14:dur="500">
        <p:fade thruBlk="1"/>
      </p:transition>
    </mc:Choice>
    <mc:Fallback>
      <p:transition spd="fast">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History of the Hebrews"/>
          <p:cNvSpPr txBox="1"/>
          <p:nvPr>
            <p:ph type="title"/>
          </p:nvPr>
        </p:nvSpPr>
        <p:spPr>
          <a:prstGeom prst="rect">
            <a:avLst/>
          </a:prstGeom>
        </p:spPr>
        <p:txBody>
          <a:bodyPr/>
          <a:lstStyle/>
          <a:p>
            <a:pPr/>
            <a:r>
              <a:t>History of the Hebrews </a:t>
            </a:r>
          </a:p>
        </p:txBody>
      </p:sp>
      <p:sp>
        <p:nvSpPr>
          <p:cNvPr id="226" name="1900 - 1500 BCE…"/>
          <p:cNvSpPr txBox="1"/>
          <p:nvPr>
            <p:ph type="body" idx="1"/>
          </p:nvPr>
        </p:nvSpPr>
        <p:spPr>
          <a:prstGeom prst="rect">
            <a:avLst/>
          </a:prstGeom>
        </p:spPr>
        <p:txBody>
          <a:bodyPr/>
          <a:lstStyle/>
          <a:p>
            <a:pPr/>
            <a:r>
              <a:t>1900 - 1500 BCE</a:t>
            </a:r>
          </a:p>
          <a:p>
            <a:pPr/>
            <a:r>
              <a:t>Abram (father) from the Sumerian city of Ur was brought by God to the Holy Land, Canaan where he entered into a covenant with God takes the name Abraham (father of nations). </a:t>
            </a:r>
          </a:p>
          <a:p>
            <a:pPr/>
            <a:r>
              <a:t>Covenant - pact with God establishes the notion of the ‘chosen people’</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8" name="AbrahamFromUrToCanaan.jpg" descr="AbrahamFromUrToCanaan.jpg"/>
          <p:cNvPicPr>
            <a:picLocks noChangeAspect="0"/>
          </p:cNvPicPr>
          <p:nvPr>
            <p:ph type="pic" idx="13"/>
          </p:nvPr>
        </p:nvPicPr>
        <p:blipFill>
          <a:blip r:embed="rId2">
            <a:extLst/>
          </a:blip>
          <a:srcRect l="0" t="0" r="1432" b="0"/>
          <a:stretch>
            <a:fillRect/>
          </a:stretch>
        </p:blipFill>
        <p:spPr>
          <a:xfrm>
            <a:off x="186266" y="1998520"/>
            <a:ext cx="12818534" cy="6366160"/>
          </a:xfrm>
          <a:prstGeom prst="rect">
            <a:avLst/>
          </a:prstGeom>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Indo-European Migrations"/>
          <p:cNvSpPr txBox="1"/>
          <p:nvPr>
            <p:ph type="title"/>
          </p:nvPr>
        </p:nvSpPr>
        <p:spPr>
          <a:prstGeom prst="rect">
            <a:avLst/>
          </a:prstGeom>
        </p:spPr>
        <p:txBody>
          <a:bodyPr/>
          <a:lstStyle/>
          <a:p>
            <a:pPr/>
            <a:r>
              <a:t>Indo-European Migrations</a:t>
            </a:r>
          </a:p>
        </p:txBody>
      </p:sp>
      <p:sp>
        <p:nvSpPr>
          <p:cNvPr id="152" name="Common roots of many languages of Europe, southwest Asia, India…"/>
          <p:cNvSpPr txBox="1"/>
          <p:nvPr>
            <p:ph type="body" idx="1"/>
          </p:nvPr>
        </p:nvSpPr>
        <p:spPr>
          <a:prstGeom prst="rect">
            <a:avLst/>
          </a:prstGeom>
        </p:spPr>
        <p:txBody>
          <a:bodyPr/>
          <a:lstStyle/>
          <a:p>
            <a:pPr>
              <a:buChar char="■"/>
            </a:pPr>
            <a:r>
              <a:t>Common roots of many languages of Europe, southwest Asia, India</a:t>
            </a:r>
          </a:p>
          <a:p>
            <a:pPr>
              <a:buChar char="■"/>
            </a:pPr>
            <a:r>
              <a:t>Implies influence of a single Indo-European people</a:t>
            </a:r>
          </a:p>
          <a:p>
            <a:pPr lvl="1" marL="796289" indent="-377189">
              <a:spcBef>
                <a:spcPts val="600"/>
              </a:spcBef>
              <a:buClr>
                <a:srgbClr val="FF9900"/>
              </a:buClr>
              <a:defRPr sz="3600"/>
            </a:pPr>
            <a:r>
              <a:t>Probable original homeland: contemporary Ukraine and Russia, 4500-2500 BCE</a:t>
            </a:r>
          </a:p>
          <a:p>
            <a:pPr>
              <a:buChar char="■"/>
            </a:pPr>
            <a:r>
              <a:t>Domestication of horses, use of Sumerian weaponry allowed them to spread widely</a:t>
            </a:r>
          </a:p>
        </p:txBody>
      </p:sp>
    </p:spTree>
  </p:cSld>
  <p:clrMapOvr>
    <a:masterClrMapping/>
  </p:clrMapOvr>
  <mc:AlternateContent xmlns:mc="http://schemas.openxmlformats.org/markup-compatibility/2006">
    <mc:Choice xmlns:p14="http://schemas.microsoft.com/office/powerpoint/2010/main" Requires="p14">
      <p:transition spd="fast" advClick="1" p14:dur="500">
        <p:fade thruBlk="1"/>
      </p:transition>
    </mc:Choice>
    <mc:Fallback>
      <p:transition spd="fast">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0" name="abraham-friend-of-god-dry-brush.jpg" descr="abraham-friend-of-god-dry-brush.jpg"/>
          <p:cNvPicPr>
            <a:picLocks noChangeAspect="0"/>
          </p:cNvPicPr>
          <p:nvPr>
            <p:ph type="pic" idx="13"/>
          </p:nvPr>
        </p:nvPicPr>
        <p:blipFill>
          <a:blip r:embed="rId2">
            <a:extLst/>
          </a:blip>
          <a:stretch>
            <a:fillRect/>
          </a:stretch>
        </p:blipFill>
        <p:spPr>
          <a:xfrm>
            <a:off x="6604000" y="2857500"/>
            <a:ext cx="5549601" cy="5702301"/>
          </a:xfrm>
          <a:prstGeom prst="rect">
            <a:avLst/>
          </a:prstGeom>
        </p:spPr>
      </p:pic>
      <p:sp>
        <p:nvSpPr>
          <p:cNvPr id="231" name="Father Abraham"/>
          <p:cNvSpPr txBox="1"/>
          <p:nvPr>
            <p:ph type="title"/>
          </p:nvPr>
        </p:nvSpPr>
        <p:spPr>
          <a:prstGeom prst="rect">
            <a:avLst/>
          </a:prstGeom>
        </p:spPr>
        <p:txBody>
          <a:bodyPr/>
          <a:lstStyle/>
          <a:p>
            <a:pPr/>
            <a:r>
              <a:t>Father Abraham</a:t>
            </a:r>
          </a:p>
        </p:txBody>
      </p:sp>
      <p:sp>
        <p:nvSpPr>
          <p:cNvPr id="232" name="Endurance of Abraham’s faith resides in the commitment to God.…"/>
          <p:cNvSpPr txBox="1"/>
          <p:nvPr>
            <p:ph type="body" sz="half" idx="1"/>
          </p:nvPr>
        </p:nvSpPr>
        <p:spPr>
          <a:prstGeom prst="rect">
            <a:avLst/>
          </a:prstGeom>
        </p:spPr>
        <p:txBody>
          <a:bodyPr/>
          <a:lstStyle/>
          <a:p>
            <a:pPr marL="332613" indent="-332613" defTabSz="566674">
              <a:spcBef>
                <a:spcPts val="3600"/>
              </a:spcBef>
              <a:defRPr sz="3298"/>
            </a:pPr>
            <a:r>
              <a:t>Endurance of Abraham’s faith resides in the commitment to God. </a:t>
            </a:r>
          </a:p>
          <a:p>
            <a:pPr marL="332613" indent="-332613" defTabSz="566674">
              <a:spcBef>
                <a:spcPts val="3600"/>
              </a:spcBef>
              <a:defRPr sz="3298"/>
            </a:pPr>
            <a:r>
              <a:t>Isaac - a son he waited for a long time to have was asked by God to be sacrificed. </a:t>
            </a:r>
          </a:p>
          <a:p>
            <a:pPr marL="332613" indent="-332613" defTabSz="566674">
              <a:spcBef>
                <a:spcPts val="3600"/>
              </a:spcBef>
              <a:defRPr sz="3298"/>
            </a:pPr>
            <a:r>
              <a:t>Abraham’s willingness to sacrifice his son as Lamb on the alter proved his faith. </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4" name="abraham01.jpg" descr="abraham01.jpg"/>
          <p:cNvPicPr>
            <a:picLocks noChangeAspect="0"/>
          </p:cNvPicPr>
          <p:nvPr>
            <p:ph type="pic" idx="13"/>
          </p:nvPr>
        </p:nvPicPr>
        <p:blipFill>
          <a:blip r:embed="rId2">
            <a:extLst/>
          </a:blip>
          <a:srcRect l="0" t="1134" r="0" b="1134"/>
          <a:stretch>
            <a:fillRect/>
          </a:stretch>
        </p:blipFill>
        <p:spPr>
          <a:prstGeom prst="rect">
            <a:avLst/>
          </a:prstGeom>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Soldiers of God"/>
          <p:cNvSpPr txBox="1"/>
          <p:nvPr>
            <p:ph type="title"/>
          </p:nvPr>
        </p:nvSpPr>
        <p:spPr>
          <a:prstGeom prst="rect">
            <a:avLst/>
          </a:prstGeom>
        </p:spPr>
        <p:txBody>
          <a:bodyPr/>
          <a:lstStyle/>
          <a:p>
            <a:pPr/>
            <a:r>
              <a:t>Soldiers of God </a:t>
            </a:r>
          </a:p>
        </p:txBody>
      </p:sp>
      <p:sp>
        <p:nvSpPr>
          <p:cNvPr id="237" name="Jacob the son of Isaac wrestled with faith and received the name “Israel” which means “solider of God” - Jacob’s sons make up the 12 Tribes of Israel.…"/>
          <p:cNvSpPr txBox="1"/>
          <p:nvPr>
            <p:ph type="body" idx="1"/>
          </p:nvPr>
        </p:nvSpPr>
        <p:spPr>
          <a:prstGeom prst="rect">
            <a:avLst/>
          </a:prstGeom>
        </p:spPr>
        <p:txBody>
          <a:bodyPr/>
          <a:lstStyle/>
          <a:p>
            <a:pPr marL="444500" indent="-444500">
              <a:defRPr sz="3000"/>
            </a:pPr>
            <a:r>
              <a:t>Jacob the son of Isaac wrestled with faith and received the name “Israel” which means “solider of God” - Jacob’s sons make up the </a:t>
            </a:r>
            <a:r>
              <a:rPr i="1"/>
              <a:t>12 Tribes of Israel</a:t>
            </a:r>
            <a:r>
              <a:t>. </a:t>
            </a:r>
          </a:p>
          <a:p>
            <a:pPr marL="431800" indent="-431800">
              <a:spcBef>
                <a:spcPts val="2800"/>
              </a:spcBef>
              <a:defRPr sz="3400">
                <a:solidFill>
                  <a:srgbClr val="737373"/>
                </a:solidFill>
                <a:latin typeface="Helvetica Neue"/>
                <a:ea typeface="Helvetica Neue"/>
                <a:cs typeface="Helvetica Neue"/>
                <a:sym typeface="Helvetica Neue"/>
              </a:defRPr>
            </a:pPr>
            <a:r>
              <a:t>Hebrews migrate to Egypt and eventually are put into slavery, (Ramses II)</a:t>
            </a:r>
          </a:p>
          <a:p>
            <a:pPr marL="444500" indent="-444500">
              <a:defRPr sz="3000"/>
            </a:pPr>
            <a:r>
              <a:t>Around 1250 BCE, Moses led the Hebrews out of Egypt to reunite in Canaan. Took the name Israelites, as Moses declared they were the saved by Yahweh the god of Abraham. </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9" name="Map-Canaan-Twelve-Tribes.gif" descr="Map-Canaan-Twelve-Tribes.gif"/>
          <p:cNvPicPr>
            <a:picLocks noChangeAspect="0"/>
          </p:cNvPicPr>
          <p:nvPr>
            <p:ph type="pic" idx="13"/>
          </p:nvPr>
        </p:nvPicPr>
        <p:blipFill>
          <a:blip r:embed="rId2">
            <a:extLst/>
          </a:blip>
          <a:srcRect l="0" t="21761" r="0" b="21761"/>
          <a:stretch>
            <a:fillRect/>
          </a:stretch>
        </p:blipFill>
        <p:spPr>
          <a:prstGeom prst="rect">
            <a:avLst/>
          </a:prstGeom>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1" name="ramessesIIgirls1.jpg" descr="ramessesIIgirls1.jpg"/>
          <p:cNvPicPr>
            <a:picLocks noChangeAspect="0"/>
          </p:cNvPicPr>
          <p:nvPr>
            <p:ph type="pic" idx="13"/>
          </p:nvPr>
        </p:nvPicPr>
        <p:blipFill>
          <a:blip r:embed="rId2">
            <a:extLst/>
          </a:blip>
          <a:stretch>
            <a:fillRect/>
          </a:stretch>
        </p:blipFill>
        <p:spPr>
          <a:xfrm>
            <a:off x="6604000" y="2857500"/>
            <a:ext cx="5549601" cy="5702301"/>
          </a:xfrm>
          <a:prstGeom prst="rect">
            <a:avLst/>
          </a:prstGeom>
        </p:spPr>
      </p:pic>
      <p:sp>
        <p:nvSpPr>
          <p:cNvPr id="242" name="The Great Ramses"/>
          <p:cNvSpPr txBox="1"/>
          <p:nvPr>
            <p:ph type="title"/>
          </p:nvPr>
        </p:nvSpPr>
        <p:spPr>
          <a:prstGeom prst="rect">
            <a:avLst/>
          </a:prstGeom>
        </p:spPr>
        <p:txBody>
          <a:bodyPr/>
          <a:lstStyle/>
          <a:p>
            <a:pPr/>
            <a:r>
              <a:t>The Great Ramses</a:t>
            </a:r>
          </a:p>
        </p:txBody>
      </p:sp>
      <p:sp>
        <p:nvSpPr>
          <p:cNvPr id="243" name="Ramses II: 1290 - 1224 BCE…"/>
          <p:cNvSpPr txBox="1"/>
          <p:nvPr>
            <p:ph type="body" sz="half" idx="1"/>
          </p:nvPr>
        </p:nvSpPr>
        <p:spPr>
          <a:prstGeom prst="rect">
            <a:avLst/>
          </a:prstGeom>
        </p:spPr>
        <p:txBody>
          <a:bodyPr/>
          <a:lstStyle/>
          <a:p>
            <a:pPr marL="318897" indent="-318897" defTabSz="543305">
              <a:spcBef>
                <a:spcPts val="3500"/>
              </a:spcBef>
              <a:defRPr sz="3162"/>
            </a:pPr>
            <a:r>
              <a:t>Ramses II: 1290 - 1224 BCE</a:t>
            </a:r>
          </a:p>
          <a:p>
            <a:pPr marL="318897" indent="-318897" defTabSz="543305">
              <a:spcBef>
                <a:spcPts val="3500"/>
              </a:spcBef>
              <a:defRPr sz="3162"/>
            </a:pPr>
            <a:r>
              <a:t>Apex of power in the New Kingdom</a:t>
            </a:r>
          </a:p>
          <a:p>
            <a:pPr marL="318897" indent="-318897" defTabSz="543305">
              <a:spcBef>
                <a:spcPts val="3500"/>
              </a:spcBef>
              <a:defRPr sz="3162"/>
            </a:pPr>
            <a:r>
              <a:t>Valley of the Kings in Thebes </a:t>
            </a:r>
          </a:p>
          <a:p>
            <a:pPr marL="318897" indent="-318897" defTabSz="543305">
              <a:spcBef>
                <a:spcPts val="3500"/>
              </a:spcBef>
              <a:defRPr sz="3162"/>
            </a:pPr>
            <a:r>
              <a:t>Temple of Amon-Re</a:t>
            </a:r>
          </a:p>
          <a:p>
            <a:pPr lvl="1" marL="637794" indent="-318897" defTabSz="543305">
              <a:spcBef>
                <a:spcPts val="3500"/>
              </a:spcBef>
              <a:defRPr sz="3162"/>
            </a:pPr>
            <a:r>
              <a:t>What do these works show and prove?</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5" name="valley-of-the-kings-ancient-egypt-1344797254_org.jpg" descr="valley-of-the-kings-ancient-egypt-1344797254_org.jpg"/>
          <p:cNvPicPr>
            <a:picLocks noChangeAspect="1"/>
          </p:cNvPicPr>
          <p:nvPr>
            <p:ph type="pic" idx="13"/>
          </p:nvPr>
        </p:nvPicPr>
        <p:blipFill>
          <a:blip r:embed="rId2">
            <a:extLst/>
          </a:blip>
          <a:srcRect l="0" t="3125" r="0" b="3125"/>
          <a:stretch>
            <a:fillRect/>
          </a:stretch>
        </p:blipFill>
        <p:spPr>
          <a:prstGeom prst="rect">
            <a:avLst/>
          </a:prstGeom>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7" name="tumblr_nmvgatHL4U1us8irco1_540.jpg" descr="tumblr_nmvgatHL4U1us8irco1_540.jpg"/>
          <p:cNvPicPr>
            <a:picLocks noChangeAspect="1"/>
          </p:cNvPicPr>
          <p:nvPr>
            <p:ph type="pic" idx="13"/>
          </p:nvPr>
        </p:nvPicPr>
        <p:blipFill>
          <a:blip r:embed="rId2">
            <a:extLst/>
          </a:blip>
          <a:srcRect l="4842" t="0" r="4842" b="0"/>
          <a:stretch>
            <a:fillRect/>
          </a:stretch>
        </p:blipFill>
        <p:spPr>
          <a:prstGeom prst="rect">
            <a:avLst/>
          </a:prstGeom>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Keys to Civilization"/>
          <p:cNvSpPr txBox="1"/>
          <p:nvPr>
            <p:ph type="title"/>
          </p:nvPr>
        </p:nvSpPr>
        <p:spPr>
          <a:prstGeom prst="rect">
            <a:avLst/>
          </a:prstGeom>
        </p:spPr>
        <p:txBody>
          <a:bodyPr/>
          <a:lstStyle/>
          <a:p>
            <a:pPr/>
            <a:r>
              <a:t>Keys to Civilization </a:t>
            </a:r>
          </a:p>
        </p:txBody>
      </p:sp>
      <p:sp>
        <p:nvSpPr>
          <p:cNvPr id="250" name="Government - As seen in the development of civilizations - government and politics are paramount to the success of city-state growth…"/>
          <p:cNvSpPr txBox="1"/>
          <p:nvPr>
            <p:ph type="body" idx="1"/>
          </p:nvPr>
        </p:nvSpPr>
        <p:spPr>
          <a:prstGeom prst="rect">
            <a:avLst/>
          </a:prstGeom>
        </p:spPr>
        <p:txBody>
          <a:bodyPr/>
          <a:lstStyle/>
          <a:p>
            <a:pPr/>
            <a:r>
              <a:t>Government - As seen in the development of civilizations - government and politics are paramount to the success of city-state growth</a:t>
            </a:r>
          </a:p>
          <a:p>
            <a:pPr/>
            <a:r>
              <a:t>The New Kingdom resembled the Old Kingdom but was even more absolute in power. </a:t>
            </a:r>
          </a:p>
          <a:p>
            <a:pPr/>
            <a:r>
              <a:t>Ramses III 1182-1151 BCE - the last of the great pharaohs. </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Moses and Monotheism"/>
          <p:cNvSpPr txBox="1"/>
          <p:nvPr>
            <p:ph type="title"/>
          </p:nvPr>
        </p:nvSpPr>
        <p:spPr>
          <a:prstGeom prst="rect">
            <a:avLst/>
          </a:prstGeom>
        </p:spPr>
        <p:txBody>
          <a:bodyPr/>
          <a:lstStyle/>
          <a:p>
            <a:pPr/>
            <a:r>
              <a:t>Moses and Monotheism</a:t>
            </a:r>
          </a:p>
        </p:txBody>
      </p:sp>
      <p:sp>
        <p:nvSpPr>
          <p:cNvPr id="253" name="Hebrews shared polytheistic beliefs of other Mesopotamian civilizations…"/>
          <p:cNvSpPr txBox="1"/>
          <p:nvPr>
            <p:ph type="body" idx="1"/>
          </p:nvPr>
        </p:nvSpPr>
        <p:spPr>
          <a:prstGeom prst="rect">
            <a:avLst/>
          </a:prstGeom>
        </p:spPr>
        <p:txBody>
          <a:bodyPr/>
          <a:lstStyle/>
          <a:p>
            <a:pPr>
              <a:buChar char="■"/>
            </a:pPr>
            <a:r>
              <a:t>Hebrews shared polytheistic beliefs of other Mesopotamian civilizations</a:t>
            </a:r>
          </a:p>
          <a:p>
            <a:pPr>
              <a:buChar char="■"/>
            </a:pPr>
            <a:r>
              <a:t>Moses introduces monotheism, belief in single god</a:t>
            </a:r>
          </a:p>
          <a:p>
            <a:pPr lvl="1" marL="796289" indent="-377189">
              <a:spcBef>
                <a:spcPts val="600"/>
              </a:spcBef>
              <a:buClr>
                <a:srgbClr val="FF9900"/>
              </a:buClr>
              <a:defRPr sz="3600"/>
            </a:pPr>
            <a:r>
              <a:t>Denies existence of competing parallel deities</a:t>
            </a:r>
          </a:p>
          <a:p>
            <a:pPr lvl="1" marL="796289" indent="-377189">
              <a:spcBef>
                <a:spcPts val="600"/>
              </a:spcBef>
              <a:buClr>
                <a:srgbClr val="FF9900"/>
              </a:buClr>
              <a:defRPr sz="3600"/>
            </a:pPr>
            <a:r>
              <a:t>Personal god: reward and punishment for conformity with revealed law</a:t>
            </a:r>
          </a:p>
          <a:p>
            <a:pPr lvl="1" marL="796289" indent="-377189">
              <a:spcBef>
                <a:spcPts val="600"/>
              </a:spcBef>
              <a:buClr>
                <a:srgbClr val="FF9900"/>
              </a:buClr>
              <a:defRPr sz="3600"/>
            </a:pPr>
            <a:r>
              <a:t>The Torah (“the teaching”)</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Ten Commandments"/>
          <p:cNvSpPr txBox="1"/>
          <p:nvPr>
            <p:ph type="title"/>
          </p:nvPr>
        </p:nvSpPr>
        <p:spPr>
          <a:prstGeom prst="rect">
            <a:avLst/>
          </a:prstGeom>
        </p:spPr>
        <p:txBody>
          <a:bodyPr/>
          <a:lstStyle/>
          <a:p>
            <a:pPr/>
            <a:r>
              <a:t>Ten Commandments</a:t>
            </a:r>
          </a:p>
        </p:txBody>
      </p:sp>
      <p:pic>
        <p:nvPicPr>
          <p:cNvPr id="256" name="The Ten Commandments (7_10) Movie CLIP - Moses Presents the Ten Commandments (1956) HD.mp4" descr="The Ten Commandments (7_10) Movie CLIP - Moses Presents the Ten Commandments (1956) HD.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680665" y="2367068"/>
            <a:ext cx="11926963" cy="670891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thruBlk="1"/>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58661666" fill="hold"/>
                                        <p:tgtEl>
                                          <p:spTgt spid="25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5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Ancient Greece"/>
          <p:cNvSpPr txBox="1"/>
          <p:nvPr>
            <p:ph type="title"/>
          </p:nvPr>
        </p:nvSpPr>
        <p:spPr>
          <a:prstGeom prst="rect">
            <a:avLst/>
          </a:prstGeom>
        </p:spPr>
        <p:txBody>
          <a:bodyPr/>
          <a:lstStyle/>
          <a:p>
            <a:pPr/>
            <a:r>
              <a:t>Ancient Greece</a:t>
            </a:r>
          </a:p>
        </p:txBody>
      </p:sp>
      <p:sp>
        <p:nvSpPr>
          <p:cNvPr id="155" name="Some believe to be the foundation for Classical Civilization.…"/>
          <p:cNvSpPr txBox="1"/>
          <p:nvPr>
            <p:ph type="body" sz="half" idx="1"/>
          </p:nvPr>
        </p:nvSpPr>
        <p:spPr>
          <a:prstGeom prst="rect">
            <a:avLst/>
          </a:prstGeom>
        </p:spPr>
        <p:txBody>
          <a:bodyPr/>
          <a:lstStyle/>
          <a:p>
            <a:pPr/>
            <a:r>
              <a:t>Some believe to be the foundation for Classical Civilization. </a:t>
            </a:r>
          </a:p>
          <a:p>
            <a:pPr/>
            <a:r>
              <a:t>Discoveries were made, however, tracing the roots of Greece back much farther. </a:t>
            </a:r>
          </a:p>
          <a:p>
            <a:pPr/>
            <a:r>
              <a:t>Minoan and Mycenaean</a:t>
            </a:r>
          </a:p>
        </p:txBody>
      </p:sp>
      <p:pic>
        <p:nvPicPr>
          <p:cNvPr id="156" name="Parthenon_from_west.jpg" descr="Parthenon_from_west.jpg"/>
          <p:cNvPicPr>
            <a:picLocks noChangeAspect="1"/>
          </p:cNvPicPr>
          <p:nvPr/>
        </p:nvPicPr>
        <p:blipFill>
          <a:blip r:embed="rId2">
            <a:extLst/>
          </a:blip>
          <a:stretch>
            <a:fillRect/>
          </a:stretch>
        </p:blipFill>
        <p:spPr>
          <a:xfrm>
            <a:off x="6930013" y="3685363"/>
            <a:ext cx="4885174" cy="366388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thruBlk="1"/>
      </p:transition>
    </mc:Choice>
    <mc:Fallback>
      <p:transition spd="fast">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The Israelite Kingdom"/>
          <p:cNvSpPr txBox="1"/>
          <p:nvPr>
            <p:ph type="title"/>
          </p:nvPr>
        </p:nvSpPr>
        <p:spPr>
          <a:prstGeom prst="rect">
            <a:avLst/>
          </a:prstGeom>
        </p:spPr>
        <p:txBody>
          <a:bodyPr/>
          <a:lstStyle/>
          <a:p>
            <a:pPr/>
            <a:r>
              <a:t>The Israelite Kingdom</a:t>
            </a:r>
          </a:p>
        </p:txBody>
      </p:sp>
      <p:sp>
        <p:nvSpPr>
          <p:cNvPr id="259" name="Wandering Israelites returned to Canaan after 40 years and joined other Hebrew Tribes.…"/>
          <p:cNvSpPr txBox="1"/>
          <p:nvPr>
            <p:ph type="body" idx="1"/>
          </p:nvPr>
        </p:nvSpPr>
        <p:spPr>
          <a:prstGeom prst="rect">
            <a:avLst/>
          </a:prstGeom>
        </p:spPr>
        <p:txBody>
          <a:bodyPr/>
          <a:lstStyle/>
          <a:p>
            <a:pPr/>
            <a:r>
              <a:t>Wandering Israelites returned to Canaan after 40 years and joined other Hebrew Tribes. </a:t>
            </a:r>
          </a:p>
          <a:p>
            <a:pPr lvl="1"/>
            <a:r>
              <a:t>Israelites were loosely organized into a confederation of 12 tribes under Yahweh</a:t>
            </a:r>
          </a:p>
          <a:p>
            <a:pPr lvl="1"/>
            <a:r>
              <a:t>Philistines invade around 1050 BCE and dominate the Israelite territory. </a:t>
            </a:r>
          </a:p>
          <a:p>
            <a:pPr/>
            <a:r>
              <a:t>The judges form a united kingdom</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1" name="KingDavid.jpg" descr="KingDavid.jpg"/>
          <p:cNvPicPr>
            <a:picLocks noChangeAspect="0"/>
          </p:cNvPicPr>
          <p:nvPr>
            <p:ph type="pic" idx="13"/>
          </p:nvPr>
        </p:nvPicPr>
        <p:blipFill>
          <a:blip r:embed="rId2">
            <a:extLst/>
          </a:blip>
          <a:stretch>
            <a:fillRect/>
          </a:stretch>
        </p:blipFill>
        <p:spPr>
          <a:xfrm>
            <a:off x="6604000" y="2857500"/>
            <a:ext cx="5549601" cy="5702301"/>
          </a:xfrm>
          <a:prstGeom prst="rect">
            <a:avLst/>
          </a:prstGeom>
        </p:spPr>
      </p:pic>
      <p:sp>
        <p:nvSpPr>
          <p:cNvPr id="262" name="Forging a Kingdom"/>
          <p:cNvSpPr txBox="1"/>
          <p:nvPr>
            <p:ph type="title"/>
          </p:nvPr>
        </p:nvSpPr>
        <p:spPr>
          <a:prstGeom prst="rect">
            <a:avLst/>
          </a:prstGeom>
        </p:spPr>
        <p:txBody>
          <a:bodyPr/>
          <a:lstStyle/>
          <a:p>
            <a:pPr/>
            <a:r>
              <a:t>Forging a Kingdom  </a:t>
            </a:r>
          </a:p>
        </p:txBody>
      </p:sp>
      <p:sp>
        <p:nvSpPr>
          <p:cNvPr id="263" name="Samuel, a tribal judge selected Saul to unite the Israelites in 1025 BCE.…"/>
          <p:cNvSpPr txBox="1"/>
          <p:nvPr>
            <p:ph type="body" sz="half" idx="1"/>
          </p:nvPr>
        </p:nvSpPr>
        <p:spPr>
          <a:prstGeom prst="rect">
            <a:avLst/>
          </a:prstGeom>
        </p:spPr>
        <p:txBody>
          <a:bodyPr/>
          <a:lstStyle/>
          <a:p>
            <a:pPr/>
            <a:r>
              <a:t>Samuel, a tribal judge selected Saul to unite the Israelites in 1025 BCE. </a:t>
            </a:r>
          </a:p>
          <a:p>
            <a:pPr/>
            <a:r>
              <a:t>1005 BCE, Saul grew weak and Samuel began to support David. </a:t>
            </a:r>
          </a:p>
          <a:p>
            <a:pPr/>
            <a:r>
              <a:t>David succeeded as unifying the Israelites </a:t>
            </a:r>
          </a:p>
          <a:p>
            <a:pPr lvl="2">
              <a:defRPr i="1"/>
            </a:pPr>
            <a:r>
              <a:t>Star of David</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David’s Legacy"/>
          <p:cNvSpPr txBox="1"/>
          <p:nvPr>
            <p:ph type="title"/>
          </p:nvPr>
        </p:nvSpPr>
        <p:spPr>
          <a:prstGeom prst="rect">
            <a:avLst/>
          </a:prstGeom>
        </p:spPr>
        <p:txBody>
          <a:bodyPr/>
          <a:lstStyle/>
          <a:p>
            <a:pPr/>
            <a:r>
              <a:t>David’s Legacy</a:t>
            </a:r>
          </a:p>
        </p:txBody>
      </p:sp>
      <p:sp>
        <p:nvSpPr>
          <p:cNvPr id="266" name="Instituted a basis for collecting taxes…"/>
          <p:cNvSpPr txBox="1"/>
          <p:nvPr>
            <p:ph type="body" idx="1"/>
          </p:nvPr>
        </p:nvSpPr>
        <p:spPr>
          <a:prstGeom prst="rect">
            <a:avLst/>
          </a:prstGeom>
        </p:spPr>
        <p:txBody>
          <a:bodyPr/>
          <a:lstStyle/>
          <a:p>
            <a:pPr/>
            <a:r>
              <a:t>Instituted a basis for collecting taxes</a:t>
            </a:r>
          </a:p>
          <a:p>
            <a:pPr/>
            <a:r>
              <a:t>Began the building an imperial city at Jerusalem</a:t>
            </a:r>
          </a:p>
          <a:p>
            <a:pPr/>
            <a:r>
              <a:t>The Book of Psalms - Hymns to God </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8" name="Screen Shot 2015-10-04 at 7.46.11 PM.png" descr="Screen Shot 2015-10-04 at 7.46.11 PM.png"/>
          <p:cNvPicPr>
            <a:picLocks noChangeAspect="0"/>
          </p:cNvPicPr>
          <p:nvPr>
            <p:ph type="pic" idx="13"/>
          </p:nvPr>
        </p:nvPicPr>
        <p:blipFill>
          <a:blip r:embed="rId2">
            <a:extLst/>
          </a:blip>
          <a:stretch>
            <a:fillRect/>
          </a:stretch>
        </p:blipFill>
        <p:spPr>
          <a:xfrm>
            <a:off x="148518" y="-920327"/>
            <a:ext cx="13474914" cy="10622493"/>
          </a:xfrm>
          <a:prstGeom prst="rect">
            <a:avLst/>
          </a:prstGeom>
          <a:ln w="9525">
            <a:round/>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Solomon the Great"/>
          <p:cNvSpPr txBox="1"/>
          <p:nvPr>
            <p:ph type="title"/>
          </p:nvPr>
        </p:nvSpPr>
        <p:spPr>
          <a:prstGeom prst="rect">
            <a:avLst/>
          </a:prstGeom>
        </p:spPr>
        <p:txBody>
          <a:bodyPr/>
          <a:lstStyle/>
          <a:p>
            <a:pPr lvl="1"/>
            <a:r>
              <a:t>Solomon the Great</a:t>
            </a:r>
          </a:p>
        </p:txBody>
      </p:sp>
      <p:sp>
        <p:nvSpPr>
          <p:cNvPr id="271" name="David was succeeded by his son, Solomon who ruled from 973-933 BCE.…"/>
          <p:cNvSpPr txBox="1"/>
          <p:nvPr>
            <p:ph type="body" idx="1"/>
          </p:nvPr>
        </p:nvSpPr>
        <p:spPr>
          <a:prstGeom prst="rect">
            <a:avLst/>
          </a:prstGeom>
        </p:spPr>
        <p:txBody>
          <a:bodyPr/>
          <a:lstStyle/>
          <a:p>
            <a:pPr/>
            <a:r>
              <a:t>David was succeeded by his son, Solomon who ruled from 973-933 BCE. </a:t>
            </a:r>
          </a:p>
          <a:p>
            <a:pPr/>
            <a:r>
              <a:t>Trade and construction flourished</a:t>
            </a:r>
          </a:p>
          <a:p>
            <a:pPr/>
            <a:r>
              <a:t>Ark of the Covenant - Temple of Solomon</a:t>
            </a:r>
          </a:p>
          <a:p>
            <a:pPr lvl="2"/>
            <a:r>
              <a:t>Houses the tablets of Moses</a:t>
            </a:r>
          </a:p>
          <a:p>
            <a:pPr lvl="2"/>
            <a:r>
              <a:t>Hebrew Law and Culture</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3" name="Temple-of-Solomon-Painting.jpg" descr="Temple-of-Solomon-Painting.jpg"/>
          <p:cNvPicPr>
            <a:picLocks noChangeAspect="0"/>
          </p:cNvPicPr>
          <p:nvPr>
            <p:ph type="pic" idx="13"/>
          </p:nvPr>
        </p:nvPicPr>
        <p:blipFill>
          <a:blip r:embed="rId2">
            <a:extLst/>
          </a:blip>
          <a:srcRect l="3440" t="0" r="3440" b="0"/>
          <a:stretch>
            <a:fillRect/>
          </a:stretch>
        </p:blipFill>
        <p:spPr>
          <a:prstGeom prst="rect">
            <a:avLst/>
          </a:prstGeom>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5" name="Solomons-Temple-Pic-May22-550x425.png" descr="Solomons-Temple-Pic-May22-550x425.png"/>
          <p:cNvPicPr>
            <a:picLocks noChangeAspect="0"/>
          </p:cNvPicPr>
          <p:nvPr>
            <p:ph type="pic" idx="13"/>
          </p:nvPr>
        </p:nvPicPr>
        <p:blipFill>
          <a:blip r:embed="rId2">
            <a:extLst/>
          </a:blip>
          <a:stretch>
            <a:fillRect/>
          </a:stretch>
        </p:blipFill>
        <p:spPr>
          <a:xfrm>
            <a:off x="-50800" y="-50800"/>
            <a:ext cx="13106400" cy="9855200"/>
          </a:xfrm>
          <a:prstGeom prst="rect">
            <a:avLst/>
          </a:prstGeom>
          <a:ln w="9525">
            <a:round/>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Jerusalem: City of God"/>
          <p:cNvSpPr txBox="1"/>
          <p:nvPr>
            <p:ph type="title"/>
          </p:nvPr>
        </p:nvSpPr>
        <p:spPr>
          <a:prstGeom prst="rect">
            <a:avLst/>
          </a:prstGeom>
        </p:spPr>
        <p:txBody>
          <a:bodyPr/>
          <a:lstStyle/>
          <a:p>
            <a:pPr/>
            <a:r>
              <a:t>Jerusalem: City of God</a:t>
            </a:r>
          </a:p>
        </p:txBody>
      </p:sp>
      <p:sp>
        <p:nvSpPr>
          <p:cNvPr id="278" name="Jerusalem became the epicenter of trade and religion.…"/>
          <p:cNvSpPr txBox="1"/>
          <p:nvPr>
            <p:ph type="body" idx="1"/>
          </p:nvPr>
        </p:nvSpPr>
        <p:spPr>
          <a:prstGeom prst="rect">
            <a:avLst/>
          </a:prstGeom>
        </p:spPr>
        <p:txBody>
          <a:bodyPr/>
          <a:lstStyle/>
          <a:p>
            <a:pPr/>
            <a:r>
              <a:t>Jerusalem became the epicenter of trade and religion. </a:t>
            </a:r>
          </a:p>
          <a:p>
            <a:pPr/>
            <a:r>
              <a:t>But tax policies and territorial rivalries will divide the kingdom in 922 BCE. </a:t>
            </a:r>
          </a:p>
          <a:p>
            <a:pPr lvl="2"/>
            <a:r>
              <a:t>Kingdom of Judah (South)</a:t>
            </a:r>
          </a:p>
          <a:p>
            <a:pPr lvl="2"/>
            <a:r>
              <a:t>Kingdom of Israel (North)</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Conquest and Captivity"/>
          <p:cNvSpPr txBox="1"/>
          <p:nvPr>
            <p:ph type="title"/>
          </p:nvPr>
        </p:nvSpPr>
        <p:spPr>
          <a:prstGeom prst="rect">
            <a:avLst/>
          </a:prstGeom>
        </p:spPr>
        <p:txBody>
          <a:bodyPr/>
          <a:lstStyle/>
          <a:p>
            <a:pPr/>
            <a:r>
              <a:t>Conquest and Captivity</a:t>
            </a:r>
          </a:p>
        </p:txBody>
      </p:sp>
      <p:sp>
        <p:nvSpPr>
          <p:cNvPr id="281" name="722 BCE, Israel fell to the mighty Assyrians…"/>
          <p:cNvSpPr txBox="1"/>
          <p:nvPr>
            <p:ph type="body" idx="1"/>
          </p:nvPr>
        </p:nvSpPr>
        <p:spPr>
          <a:prstGeom prst="rect">
            <a:avLst/>
          </a:prstGeom>
        </p:spPr>
        <p:txBody>
          <a:bodyPr/>
          <a:lstStyle/>
          <a:p>
            <a:pPr/>
            <a:r>
              <a:t>722 BCE, Israel fell to the mighty Assyrians</a:t>
            </a:r>
          </a:p>
          <a:p>
            <a:pPr lvl="1"/>
            <a:r>
              <a:t>Assyrians deported Hebrews to other parts of the empire, where they merged and assimilated (10 lost tribes). </a:t>
            </a:r>
          </a:p>
          <a:p>
            <a:pPr lvl="1"/>
            <a:r>
              <a:t>Why is moving the Hebrews significant? </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Might of the Assyrians"/>
          <p:cNvSpPr txBox="1"/>
          <p:nvPr>
            <p:ph type="title"/>
          </p:nvPr>
        </p:nvSpPr>
        <p:spPr>
          <a:prstGeom prst="rect">
            <a:avLst/>
          </a:prstGeom>
        </p:spPr>
        <p:txBody>
          <a:bodyPr/>
          <a:lstStyle/>
          <a:p>
            <a:pPr/>
            <a:r>
              <a:t>Might of the Assyrians</a:t>
            </a:r>
          </a:p>
        </p:txBody>
      </p:sp>
      <p:sp>
        <p:nvSpPr>
          <p:cNvPr id="284" name="Assyrian Supremacy…"/>
          <p:cNvSpPr txBox="1"/>
          <p:nvPr>
            <p:ph type="body" idx="1"/>
          </p:nvPr>
        </p:nvSpPr>
        <p:spPr>
          <a:prstGeom prst="rect">
            <a:avLst/>
          </a:prstGeom>
        </p:spPr>
        <p:txBody>
          <a:bodyPr/>
          <a:lstStyle/>
          <a:p>
            <a:pPr marL="352043" indent="-352043" defTabSz="490727">
              <a:spcBef>
                <a:spcPts val="3100"/>
              </a:spcBef>
              <a:buChar char="■"/>
              <a:defRPr sz="3359"/>
            </a:pPr>
            <a:r>
              <a:t>Assyrian Supremacy </a:t>
            </a:r>
          </a:p>
          <a:p>
            <a:pPr lvl="1" marL="668883" indent="-316839" defTabSz="490727">
              <a:spcBef>
                <a:spcPts val="500"/>
              </a:spcBef>
              <a:buClr>
                <a:srgbClr val="FF9900"/>
              </a:buClr>
              <a:defRPr sz="3024"/>
            </a:pPr>
            <a:r>
              <a:t>1300 - 612 BCE</a:t>
            </a:r>
          </a:p>
          <a:p>
            <a:pPr lvl="1" marL="668883" indent="-316839" defTabSz="490727">
              <a:spcBef>
                <a:spcPts val="500"/>
              </a:spcBef>
              <a:buClr>
                <a:srgbClr val="FF9900"/>
              </a:buClr>
              <a:defRPr sz="3024"/>
            </a:pPr>
            <a:r>
              <a:t>Following the Kassite “dark age” </a:t>
            </a:r>
          </a:p>
          <a:p>
            <a:pPr lvl="1" marL="668883" indent="-316839" defTabSz="490727">
              <a:spcBef>
                <a:spcPts val="500"/>
              </a:spcBef>
              <a:buClr>
                <a:srgbClr val="FF9900"/>
              </a:buClr>
              <a:defRPr sz="3024"/>
            </a:pPr>
            <a:r>
              <a:t>Semitic group who settled on the Tigris. </a:t>
            </a:r>
          </a:p>
          <a:p>
            <a:pPr marL="352043" indent="-352043" defTabSz="490727">
              <a:spcBef>
                <a:spcPts val="3100"/>
              </a:spcBef>
              <a:buChar char="■"/>
              <a:defRPr sz="3359"/>
            </a:pPr>
            <a:r>
              <a:t>Notable Nobles - Sennacherib </a:t>
            </a:r>
          </a:p>
          <a:p>
            <a:pPr lvl="1" marL="668883" indent="-316839" defTabSz="490727">
              <a:spcBef>
                <a:spcPts val="500"/>
              </a:spcBef>
              <a:buClr>
                <a:srgbClr val="FF9900"/>
              </a:buClr>
              <a:defRPr sz="3024"/>
            </a:pPr>
            <a:r>
              <a:t>705 - 681 BCE advanced the Assyrian rule </a:t>
            </a:r>
          </a:p>
          <a:p>
            <a:pPr lvl="1" marL="668883" indent="-316839" defTabSz="490727">
              <a:spcBef>
                <a:spcPts val="500"/>
              </a:spcBef>
              <a:buClr>
                <a:srgbClr val="FF9900"/>
              </a:buClr>
              <a:defRPr sz="3024"/>
            </a:pPr>
            <a:r>
              <a:t>Built a stupendous city - Nineveh </a:t>
            </a:r>
          </a:p>
          <a:p>
            <a:pPr marL="352043" indent="-352043" defTabSz="490727">
              <a:spcBef>
                <a:spcPts val="3100"/>
              </a:spcBef>
              <a:buChar char="■"/>
              <a:defRPr sz="3359"/>
            </a:pPr>
            <a:r>
              <a:t>Assyrian Frightfulness </a:t>
            </a:r>
          </a:p>
          <a:p>
            <a:pPr lvl="1" marL="668883" indent="-316839" defTabSz="490727">
              <a:spcBef>
                <a:spcPts val="500"/>
              </a:spcBef>
              <a:buClr>
                <a:srgbClr val="FF9900"/>
              </a:buClr>
              <a:defRPr sz="3024"/>
            </a:pPr>
            <a:r>
              <a:t>Virtues of brutal masculinity - machismo </a:t>
            </a:r>
          </a:p>
          <a:p>
            <a:pPr lvl="1" marL="668883" indent="-316839" defTabSz="490727">
              <a:spcBef>
                <a:spcPts val="500"/>
              </a:spcBef>
              <a:buClr>
                <a:srgbClr val="FF9900"/>
              </a:buClr>
              <a:defRPr sz="3024"/>
            </a:pPr>
            <a:r>
              <a:t>“I tore out the tongues of many who plotted against me and then had them murdered.” </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8" name="MapofMycenae-1.jpg" descr="MapofMycenae-1.jpg"/>
          <p:cNvPicPr>
            <a:picLocks noChangeAspect="0"/>
          </p:cNvPicPr>
          <p:nvPr>
            <p:ph type="pic" idx="13"/>
          </p:nvPr>
        </p:nvPicPr>
        <p:blipFill>
          <a:blip r:embed="rId2">
            <a:extLst/>
          </a:blip>
          <a:stretch>
            <a:fillRect/>
          </a:stretch>
        </p:blipFill>
        <p:spPr>
          <a:xfrm>
            <a:off x="6604000" y="5067300"/>
            <a:ext cx="5537200" cy="3759200"/>
          </a:xfrm>
          <a:prstGeom prst="rect">
            <a:avLst/>
          </a:prstGeom>
        </p:spPr>
      </p:pic>
      <p:pic>
        <p:nvPicPr>
          <p:cNvPr id="159" name="2000px-Map_Minoan_Crete-en.svg.png" descr="2000px-Map_Minoan_Crete-en.svg.png"/>
          <p:cNvPicPr>
            <a:picLocks noChangeAspect="0"/>
          </p:cNvPicPr>
          <p:nvPr>
            <p:ph type="pic" idx="14"/>
          </p:nvPr>
        </p:nvPicPr>
        <p:blipFill>
          <a:blip r:embed="rId3">
            <a:extLst/>
          </a:blip>
          <a:stretch>
            <a:fillRect/>
          </a:stretch>
        </p:blipFill>
        <p:spPr>
          <a:xfrm>
            <a:off x="6604000" y="1143000"/>
            <a:ext cx="5537200" cy="3733800"/>
          </a:xfrm>
          <a:prstGeom prst="rect">
            <a:avLst/>
          </a:prstGeom>
        </p:spPr>
      </p:pic>
      <p:pic>
        <p:nvPicPr>
          <p:cNvPr id="160" name="ancientgreece.jpg" descr="ancientgreece.jpg"/>
          <p:cNvPicPr>
            <a:picLocks noChangeAspect="0"/>
          </p:cNvPicPr>
          <p:nvPr>
            <p:ph type="pic" idx="15"/>
          </p:nvPr>
        </p:nvPicPr>
        <p:blipFill>
          <a:blip r:embed="rId4">
            <a:extLst/>
          </a:blip>
          <a:stretch>
            <a:fillRect/>
          </a:stretch>
        </p:blipFill>
        <p:spPr>
          <a:xfrm>
            <a:off x="871764" y="1137919"/>
            <a:ext cx="5549901" cy="7683500"/>
          </a:xfrm>
          <a:prstGeom prst="rect">
            <a:avLst/>
          </a:prstGeom>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Later Mesopotamian Empires"/>
          <p:cNvSpPr txBox="1"/>
          <p:nvPr>
            <p:ph type="title"/>
          </p:nvPr>
        </p:nvSpPr>
        <p:spPr>
          <a:prstGeom prst="rect">
            <a:avLst/>
          </a:prstGeom>
        </p:spPr>
        <p:txBody>
          <a:bodyPr/>
          <a:lstStyle/>
          <a:p>
            <a:pPr/>
            <a:r>
              <a:t>Later Mesopotamian Empires</a:t>
            </a:r>
          </a:p>
        </p:txBody>
      </p:sp>
      <p:sp>
        <p:nvSpPr>
          <p:cNvPr id="287" name="Weakening of central rule an invitation to foreign invaders…"/>
          <p:cNvSpPr txBox="1"/>
          <p:nvPr>
            <p:ph type="body" idx="1"/>
          </p:nvPr>
        </p:nvSpPr>
        <p:spPr>
          <a:prstGeom prst="rect">
            <a:avLst/>
          </a:prstGeom>
        </p:spPr>
        <p:txBody>
          <a:bodyPr/>
          <a:lstStyle/>
          <a:p>
            <a:pPr marL="377189" indent="-377189">
              <a:lnSpc>
                <a:spcPct val="80000"/>
              </a:lnSpc>
              <a:spcBef>
                <a:spcPts val="600"/>
              </a:spcBef>
              <a:buChar char="■"/>
              <a:defRPr sz="3600"/>
            </a:pPr>
            <a:r>
              <a:t>Weakening of central rule an invitation to foreign invaders</a:t>
            </a:r>
          </a:p>
          <a:p>
            <a:pPr marL="377189" indent="-377189">
              <a:lnSpc>
                <a:spcPct val="80000"/>
              </a:lnSpc>
              <a:spcBef>
                <a:spcPts val="600"/>
              </a:spcBef>
              <a:buChar char="■"/>
              <a:defRPr sz="3600"/>
            </a:pPr>
            <a:r>
              <a:t>Assyrians use new iron weaponry</a:t>
            </a:r>
          </a:p>
          <a:p>
            <a:pPr lvl="1" marL="796289" indent="-377189">
              <a:lnSpc>
                <a:spcPct val="80000"/>
              </a:lnSpc>
              <a:spcBef>
                <a:spcPts val="500"/>
              </a:spcBef>
              <a:buClr>
                <a:srgbClr val="FF9900"/>
              </a:buClr>
              <a:defRPr sz="3600"/>
            </a:pPr>
            <a:r>
              <a:t>Beginning 1300 BCE, by 8th-7th centuries BCE control Mesopotamia, Syria, Palestine, most of Egypt</a:t>
            </a:r>
          </a:p>
          <a:p>
            <a:pPr marL="377189" indent="-377189">
              <a:lnSpc>
                <a:spcPct val="80000"/>
              </a:lnSpc>
              <a:spcBef>
                <a:spcPts val="600"/>
              </a:spcBef>
              <a:buChar char="■"/>
              <a:defRPr sz="3600"/>
            </a:pPr>
            <a:r>
              <a:t>Nebuchadnezzar of Babylon (r. 605-562) takes advantage of internal dissent to create Chaldean (New Babylonian) Empire</a:t>
            </a:r>
          </a:p>
          <a:p>
            <a:pPr lvl="1" marL="733425" indent="-314325">
              <a:lnSpc>
                <a:spcPct val="80000"/>
              </a:lnSpc>
              <a:spcBef>
                <a:spcPts val="500"/>
              </a:spcBef>
              <a:buClr>
                <a:srgbClr val="FF9900"/>
              </a:buClr>
              <a:defRPr sz="3000"/>
            </a:pPr>
            <a:r>
              <a:t>Famously luxurious capital</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Babylonian Revival"/>
          <p:cNvSpPr txBox="1"/>
          <p:nvPr>
            <p:ph type="title"/>
          </p:nvPr>
        </p:nvSpPr>
        <p:spPr>
          <a:prstGeom prst="rect">
            <a:avLst/>
          </a:prstGeom>
        </p:spPr>
        <p:txBody>
          <a:bodyPr/>
          <a:lstStyle/>
          <a:p>
            <a:pPr/>
            <a:r>
              <a:t>Babylonian Revival</a:t>
            </a:r>
          </a:p>
        </p:txBody>
      </p:sp>
      <p:sp>
        <p:nvSpPr>
          <p:cNvPr id="292" name="Chaldeans succeeded the Assyrians in 612 BCE and made their capital at Babylon.…"/>
          <p:cNvSpPr txBox="1"/>
          <p:nvPr>
            <p:ph type="body" sz="half" idx="1"/>
          </p:nvPr>
        </p:nvSpPr>
        <p:spPr>
          <a:prstGeom prst="rect">
            <a:avLst/>
          </a:prstGeom>
        </p:spPr>
        <p:txBody>
          <a:bodyPr/>
          <a:lstStyle/>
          <a:p>
            <a:pPr/>
            <a:r>
              <a:t>Chaldeans succeeded the Assyrians in 612 BCE and made their capital at Babylon. </a:t>
            </a:r>
          </a:p>
          <a:p>
            <a:pPr/>
            <a:r>
              <a:t>539 BCE - King Nebuchadnezzar increased the size of the kingdom. </a:t>
            </a:r>
          </a:p>
          <a:p>
            <a:pPr/>
            <a:r>
              <a:t>2,100 acres </a:t>
            </a:r>
          </a:p>
        </p:txBody>
      </p:sp>
      <p:pic>
        <p:nvPicPr>
          <p:cNvPr id="293" name="724.jpg" descr="724.jpg"/>
          <p:cNvPicPr>
            <a:picLocks noChangeAspect="1"/>
          </p:cNvPicPr>
          <p:nvPr/>
        </p:nvPicPr>
        <p:blipFill>
          <a:blip r:embed="rId2">
            <a:extLst/>
          </a:blip>
          <a:stretch>
            <a:fillRect/>
          </a:stretch>
        </p:blipFill>
        <p:spPr>
          <a:xfrm>
            <a:off x="6411661" y="3925685"/>
            <a:ext cx="5921878" cy="296832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thruBlk="1"/>
      </p:transition>
    </mc:Choice>
    <mc:Fallback>
      <p:transition spd="fast">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5" name="prisoners.jpg" descr="prisoners.jpg"/>
          <p:cNvPicPr>
            <a:picLocks noChangeAspect="0"/>
          </p:cNvPicPr>
          <p:nvPr>
            <p:ph type="pic" idx="13"/>
          </p:nvPr>
        </p:nvPicPr>
        <p:blipFill>
          <a:blip r:embed="rId2">
            <a:extLst/>
          </a:blip>
          <a:stretch>
            <a:fillRect/>
          </a:stretch>
        </p:blipFill>
        <p:spPr>
          <a:xfrm>
            <a:off x="6604000" y="2857500"/>
            <a:ext cx="5549601" cy="5702301"/>
          </a:xfrm>
          <a:prstGeom prst="rect">
            <a:avLst/>
          </a:prstGeom>
        </p:spPr>
      </p:pic>
      <p:sp>
        <p:nvSpPr>
          <p:cNvPr id="296" name="Jewish Diaspora"/>
          <p:cNvSpPr txBox="1"/>
          <p:nvPr>
            <p:ph type="title"/>
          </p:nvPr>
        </p:nvSpPr>
        <p:spPr>
          <a:prstGeom prst="rect">
            <a:avLst/>
          </a:prstGeom>
        </p:spPr>
        <p:txBody>
          <a:bodyPr/>
          <a:lstStyle/>
          <a:p>
            <a:pPr/>
            <a:r>
              <a:t>Jewish Diaspora </a:t>
            </a:r>
          </a:p>
        </p:txBody>
      </p:sp>
      <p:sp>
        <p:nvSpPr>
          <p:cNvPr id="297" name="Diaspora = displacement of the Hebrews.…"/>
          <p:cNvSpPr txBox="1"/>
          <p:nvPr>
            <p:ph type="body" sz="half" idx="1"/>
          </p:nvPr>
        </p:nvSpPr>
        <p:spPr>
          <a:prstGeom prst="rect">
            <a:avLst/>
          </a:prstGeom>
        </p:spPr>
        <p:txBody>
          <a:bodyPr/>
          <a:lstStyle/>
          <a:p>
            <a:pPr marL="294894" indent="-294894" defTabSz="502412">
              <a:spcBef>
                <a:spcPts val="3200"/>
              </a:spcBef>
              <a:defRPr sz="2924"/>
            </a:pPr>
            <a:r>
              <a:rPr i="1"/>
              <a:t>Diaspora </a:t>
            </a:r>
            <a:r>
              <a:t>= displacement of the Hebrews. </a:t>
            </a:r>
          </a:p>
          <a:p>
            <a:pPr marL="294894" indent="-294894" defTabSz="502412">
              <a:spcBef>
                <a:spcPts val="3200"/>
              </a:spcBef>
              <a:defRPr sz="2924"/>
            </a:pPr>
            <a:r>
              <a:t>586 BCE Chaldeans (Babylonians), conquered Judah, destroyed Solomon’s temple, and deported the Hebrews</a:t>
            </a:r>
          </a:p>
          <a:p>
            <a:pPr lvl="2" marL="917447" indent="-327660" defTabSz="502412">
              <a:spcBef>
                <a:spcPts val="3200"/>
              </a:spcBef>
              <a:defRPr sz="2322"/>
            </a:pPr>
            <a:r>
              <a:t>Nebuchadnezzar</a:t>
            </a:r>
          </a:p>
          <a:p>
            <a:pPr marL="294894" indent="-294894" defTabSz="502412">
              <a:spcBef>
                <a:spcPts val="3200"/>
              </a:spcBef>
              <a:defRPr sz="2924"/>
            </a:pPr>
            <a:r>
              <a:rPr i="1"/>
              <a:t>Babylonian Captivity </a:t>
            </a:r>
            <a:r>
              <a:t>- because the Hebrews disobeyed God, broke the covenant. </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9" name="www-St-Takla-org--Bible-Slides-ruth-696.jpg" descr="www-St-Takla-org--Bible-Slides-ruth-696.jpg"/>
          <p:cNvPicPr>
            <a:picLocks noChangeAspect="0"/>
          </p:cNvPicPr>
          <p:nvPr>
            <p:ph type="pic" idx="13"/>
          </p:nvPr>
        </p:nvPicPr>
        <p:blipFill>
          <a:blip r:embed="rId2">
            <a:extLst/>
          </a:blip>
          <a:stretch>
            <a:fillRect/>
          </a:stretch>
        </p:blipFill>
        <p:spPr>
          <a:xfrm>
            <a:off x="6604000" y="2857500"/>
            <a:ext cx="5549601" cy="5702301"/>
          </a:xfrm>
          <a:prstGeom prst="rect">
            <a:avLst/>
          </a:prstGeom>
        </p:spPr>
      </p:pic>
      <p:sp>
        <p:nvSpPr>
          <p:cNvPr id="300" name="The Book of Ruth"/>
          <p:cNvSpPr txBox="1"/>
          <p:nvPr>
            <p:ph type="title"/>
          </p:nvPr>
        </p:nvSpPr>
        <p:spPr>
          <a:prstGeom prst="rect">
            <a:avLst/>
          </a:prstGeom>
        </p:spPr>
        <p:txBody>
          <a:bodyPr/>
          <a:lstStyle/>
          <a:p>
            <a:pPr/>
            <a:r>
              <a:t>The Book of Ruth</a:t>
            </a:r>
          </a:p>
        </p:txBody>
      </p:sp>
      <p:sp>
        <p:nvSpPr>
          <p:cNvPr id="301" name="Set in the early part of the Hebrew Civilization but significant during Babylonian Captivity.…"/>
          <p:cNvSpPr txBox="1"/>
          <p:nvPr>
            <p:ph type="body" sz="half" idx="1"/>
          </p:nvPr>
        </p:nvSpPr>
        <p:spPr>
          <a:prstGeom prst="rect">
            <a:avLst/>
          </a:prstGeom>
        </p:spPr>
        <p:txBody>
          <a:bodyPr/>
          <a:lstStyle/>
          <a:p>
            <a:pPr/>
            <a:r>
              <a:t>Set in the early part of the Hebrew Civilization but significant during Babylonian Captivity. </a:t>
            </a:r>
          </a:p>
          <a:p>
            <a:pPr lvl="1" marL="723899" indent="-380999">
              <a:defRPr sz="2400"/>
            </a:pPr>
            <a:r>
              <a:t>What did you think of this story? </a:t>
            </a:r>
          </a:p>
          <a:p>
            <a:pPr lvl="1" marL="584947" indent="-242047">
              <a:defRPr sz="2400"/>
            </a:pPr>
            <a:r>
              <a:t> What is the historical importance? </a:t>
            </a:r>
          </a:p>
          <a:p>
            <a:pPr lvl="1" marL="584947" indent="-242047">
              <a:defRPr sz="2400"/>
            </a:pPr>
            <a:r>
              <a:t>Why important to the theme of tonight’s class?</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Restoration"/>
          <p:cNvSpPr txBox="1"/>
          <p:nvPr>
            <p:ph type="title"/>
          </p:nvPr>
        </p:nvSpPr>
        <p:spPr>
          <a:prstGeom prst="rect">
            <a:avLst/>
          </a:prstGeom>
        </p:spPr>
        <p:txBody>
          <a:bodyPr/>
          <a:lstStyle/>
          <a:p>
            <a:pPr/>
            <a:r>
              <a:t>Restoration </a:t>
            </a:r>
          </a:p>
        </p:txBody>
      </p:sp>
      <p:sp>
        <p:nvSpPr>
          <p:cNvPr id="304" name="Some Hebrews do not assimilate in Babylon, keep to Yahweh and the Law of Moses.…"/>
          <p:cNvSpPr txBox="1"/>
          <p:nvPr>
            <p:ph type="body" idx="1"/>
          </p:nvPr>
        </p:nvSpPr>
        <p:spPr>
          <a:prstGeom prst="rect">
            <a:avLst/>
          </a:prstGeom>
        </p:spPr>
        <p:txBody>
          <a:bodyPr/>
          <a:lstStyle/>
          <a:p>
            <a:pPr/>
            <a:r>
              <a:t>Some Hebrews do not assimilate in Babylon, keep to Yahweh and the Law of Moses. </a:t>
            </a:r>
          </a:p>
          <a:p>
            <a:pPr lvl="1" marL="863600" indent="-444500">
              <a:defRPr sz="2800"/>
            </a:pPr>
            <a:r>
              <a:t>Priests create the Torah (teachings) by codifying the laws to prevent the erosion of faith </a:t>
            </a:r>
          </a:p>
          <a:p>
            <a:pPr/>
            <a:r>
              <a:t>538 BCE the Persian king Cyrus permitted the exiled Hebrews to return to Judah and rebuild the temple. </a:t>
            </a:r>
          </a:p>
          <a:p>
            <a:pPr lvl="1" marL="863600" indent="-444500">
              <a:defRPr sz="2900"/>
            </a:pPr>
            <a:r>
              <a:t>515 BCE - the Jewish Community forms in Jerusalem. </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6" name="Unknown.jpg" descr="Unknown.jpg"/>
          <p:cNvPicPr>
            <a:picLocks noChangeAspect="0"/>
          </p:cNvPicPr>
          <p:nvPr>
            <p:ph type="pic" idx="13"/>
          </p:nvPr>
        </p:nvPicPr>
        <p:blipFill>
          <a:blip r:embed="rId2">
            <a:extLst/>
          </a:blip>
          <a:stretch>
            <a:fillRect/>
          </a:stretch>
        </p:blipFill>
        <p:spPr>
          <a:xfrm>
            <a:off x="6604000" y="2857500"/>
            <a:ext cx="5549601" cy="5702301"/>
          </a:xfrm>
          <a:prstGeom prst="rect">
            <a:avLst/>
          </a:prstGeom>
        </p:spPr>
      </p:pic>
      <p:sp>
        <p:nvSpPr>
          <p:cNvPr id="307" name="Scriptures"/>
          <p:cNvSpPr txBox="1"/>
          <p:nvPr>
            <p:ph type="title"/>
          </p:nvPr>
        </p:nvSpPr>
        <p:spPr>
          <a:prstGeom prst="rect">
            <a:avLst/>
          </a:prstGeom>
        </p:spPr>
        <p:txBody>
          <a:bodyPr/>
          <a:lstStyle/>
          <a:p>
            <a:pPr/>
            <a:r>
              <a:t>Scriptures </a:t>
            </a:r>
          </a:p>
        </p:txBody>
      </p:sp>
      <p:sp>
        <p:nvSpPr>
          <p:cNvPr id="308" name="Faith seems to be difference of the Hebrew Civilization.…"/>
          <p:cNvSpPr txBox="1"/>
          <p:nvPr>
            <p:ph type="body" sz="half" idx="1"/>
          </p:nvPr>
        </p:nvSpPr>
        <p:spPr>
          <a:prstGeom prst="rect">
            <a:avLst/>
          </a:prstGeom>
        </p:spPr>
        <p:txBody>
          <a:bodyPr/>
          <a:lstStyle/>
          <a:p>
            <a:pPr/>
            <a:r>
              <a:t>Faith seems to be difference of the Hebrew Civilization. </a:t>
            </a:r>
          </a:p>
          <a:p>
            <a:pPr/>
            <a:r>
              <a:t>Scriptures contain oral and written traditions from 1250 - 150 BCE. </a:t>
            </a:r>
          </a:p>
          <a:p>
            <a:pPr/>
            <a:r>
              <a:t>Emphasis on human qualities and relationship to God crucial. </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Monotheism"/>
          <p:cNvSpPr txBox="1"/>
          <p:nvPr>
            <p:ph type="title"/>
          </p:nvPr>
        </p:nvSpPr>
        <p:spPr>
          <a:prstGeom prst="rect">
            <a:avLst/>
          </a:prstGeom>
        </p:spPr>
        <p:txBody>
          <a:bodyPr/>
          <a:lstStyle/>
          <a:p>
            <a:pPr/>
            <a:r>
              <a:t>Monotheism</a:t>
            </a:r>
          </a:p>
        </p:txBody>
      </p:sp>
      <p:sp>
        <p:nvSpPr>
          <p:cNvPr id="311" name="God: One, Sovereign, Transcendent, and Good…"/>
          <p:cNvSpPr txBox="1"/>
          <p:nvPr>
            <p:ph type="body" idx="1"/>
          </p:nvPr>
        </p:nvSpPr>
        <p:spPr>
          <a:prstGeom prst="rect">
            <a:avLst/>
          </a:prstGeom>
        </p:spPr>
        <p:txBody>
          <a:bodyPr/>
          <a:lstStyle/>
          <a:p>
            <a:pPr/>
            <a:r>
              <a:t>God: One, Sovereign, Transcendent, and Good</a:t>
            </a:r>
          </a:p>
          <a:p>
            <a:pPr/>
            <a:r>
              <a:t>Hebrews view of the one God marked clear break with Near Eastern religious thought. </a:t>
            </a:r>
          </a:p>
          <a:p>
            <a:pPr/>
            <a:r>
              <a:t>Hebrews de-mythicized nature in a revolutionary way, but did not view it as a system governed by natural law. </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Next Week"/>
          <p:cNvSpPr txBox="1"/>
          <p:nvPr>
            <p:ph type="title"/>
          </p:nvPr>
        </p:nvSpPr>
        <p:spPr>
          <a:prstGeom prst="rect">
            <a:avLst/>
          </a:prstGeom>
        </p:spPr>
        <p:txBody>
          <a:bodyPr/>
          <a:lstStyle/>
          <a:p>
            <a:pPr/>
            <a:r>
              <a:t>Next Week</a:t>
            </a:r>
          </a:p>
        </p:txBody>
      </p:sp>
      <p:sp>
        <p:nvSpPr>
          <p:cNvPr id="314" name="We will begin to explore the Ancient Orient and look at the civilization of India. How did these civilization form differently than those of the West?"/>
          <p:cNvSpPr txBox="1"/>
          <p:nvPr>
            <p:ph type="body" idx="1"/>
          </p:nvPr>
        </p:nvSpPr>
        <p:spPr>
          <a:prstGeom prst="rect">
            <a:avLst/>
          </a:prstGeom>
        </p:spPr>
        <p:txBody>
          <a:bodyPr/>
          <a:lstStyle/>
          <a:p>
            <a:pPr/>
            <a:r>
              <a:t>We will begin to explore the Ancient Orient and look at the civilization of India. How did these civilization form differently than those of the West? </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Early Development of Greek Society"/>
          <p:cNvSpPr txBox="1"/>
          <p:nvPr>
            <p:ph type="title"/>
          </p:nvPr>
        </p:nvSpPr>
        <p:spPr>
          <a:prstGeom prst="rect">
            <a:avLst/>
          </a:prstGeom>
        </p:spPr>
        <p:txBody>
          <a:bodyPr/>
          <a:lstStyle/>
          <a:p>
            <a:pPr/>
            <a:r>
              <a:t>Early Development of Greek Society</a:t>
            </a:r>
          </a:p>
        </p:txBody>
      </p:sp>
      <p:sp>
        <p:nvSpPr>
          <p:cNvPr id="163" name="Minoan Society…"/>
          <p:cNvSpPr txBox="1"/>
          <p:nvPr>
            <p:ph type="body" idx="1"/>
          </p:nvPr>
        </p:nvSpPr>
        <p:spPr>
          <a:prstGeom prst="rect">
            <a:avLst/>
          </a:prstGeom>
        </p:spPr>
        <p:txBody>
          <a:bodyPr/>
          <a:lstStyle/>
          <a:p>
            <a:pPr>
              <a:buChar char="■"/>
            </a:pPr>
            <a:r>
              <a:t>Minoan Society</a:t>
            </a:r>
          </a:p>
          <a:p>
            <a:pPr lvl="1">
              <a:spcBef>
                <a:spcPts val="0"/>
              </a:spcBef>
              <a:buClr>
                <a:srgbClr val="FF9900"/>
              </a:buClr>
            </a:pPr>
            <a:r>
              <a:t>Island of Crete</a:t>
            </a:r>
            <a:endParaRPr sz="3600"/>
          </a:p>
          <a:p>
            <a:pPr lvl="1">
              <a:spcBef>
                <a:spcPts val="0"/>
              </a:spcBef>
              <a:buClr>
                <a:srgbClr val="FF9900"/>
              </a:buClr>
            </a:pPr>
            <a:r>
              <a:t>Major city: Knossos</a:t>
            </a:r>
            <a:endParaRPr sz="3600"/>
          </a:p>
          <a:p>
            <a:pPr>
              <a:buChar char="■"/>
            </a:pPr>
            <a:r>
              <a:t>C. 2200 BCE center of maritime trade</a:t>
            </a:r>
          </a:p>
          <a:p>
            <a:pPr>
              <a:buChar char="■"/>
            </a:pPr>
            <a:r>
              <a:t>Undeciphered syllabic alphabet (Linear A)</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Notable Development"/>
          <p:cNvSpPr txBox="1"/>
          <p:nvPr>
            <p:ph type="title"/>
          </p:nvPr>
        </p:nvSpPr>
        <p:spPr>
          <a:prstGeom prst="rect">
            <a:avLst/>
          </a:prstGeom>
        </p:spPr>
        <p:txBody>
          <a:bodyPr/>
          <a:lstStyle/>
          <a:p>
            <a:pPr/>
            <a:r>
              <a:t>Notable Development</a:t>
            </a:r>
          </a:p>
        </p:txBody>
      </p:sp>
      <p:sp>
        <p:nvSpPr>
          <p:cNvPr id="166" name="Prosperous community with little degrees of difference.…"/>
          <p:cNvSpPr txBox="1"/>
          <p:nvPr>
            <p:ph type="body" idx="1"/>
          </p:nvPr>
        </p:nvSpPr>
        <p:spPr>
          <a:prstGeom prst="rect">
            <a:avLst/>
          </a:prstGeom>
        </p:spPr>
        <p:txBody>
          <a:bodyPr/>
          <a:lstStyle/>
          <a:p>
            <a:pPr/>
            <a:r>
              <a:t>Prosperous community with little degrees of difference. </a:t>
            </a:r>
          </a:p>
          <a:p>
            <a:pPr/>
            <a:r>
              <a:t>Bureaucratic Kings </a:t>
            </a:r>
          </a:p>
          <a:p>
            <a:pPr/>
            <a:r>
              <a:t>Elaborate culture which include sports, theatre, and engineering. </a:t>
            </a:r>
          </a:p>
          <a:p>
            <a:pPr/>
            <a:r>
              <a:t>Earth Goddess - Matriarchal society </a:t>
            </a:r>
          </a:p>
        </p:txBody>
      </p:sp>
    </p:spTree>
  </p:cSld>
  <p:clrMapOvr>
    <a:masterClrMapping/>
  </p:clrMapOvr>
  <mc:AlternateContent xmlns:mc="http://schemas.openxmlformats.org/markup-compatibility/2006">
    <mc:Choice xmlns:p14="http://schemas.microsoft.com/office/powerpoint/2010/main" Requires="p14">
      <p:transition spd="fast" advClick="1" p14:dur="500">
        <p:fade thruBlk="1"/>
      </p:transition>
    </mc:Choice>
    <mc:Fallback>
      <p:transition spd="fast">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8" name="Minoan fresco fragment of parisien.jpg" descr="Minoan fresco fragment of parisien.jpg"/>
          <p:cNvPicPr>
            <a:picLocks noChangeAspect="1"/>
          </p:cNvPicPr>
          <p:nvPr>
            <p:ph type="pic" idx="13"/>
          </p:nvPr>
        </p:nvPicPr>
        <p:blipFill>
          <a:blip r:embed="rId2">
            <a:extLst/>
          </a:blip>
          <a:srcRect l="0" t="14658" r="0" b="14658"/>
          <a:stretch>
            <a:fillRect/>
          </a:stretch>
        </p:blipFill>
        <p:spPr>
          <a:xfrm rot="150000">
            <a:off x="1856927" y="-207476"/>
            <a:ext cx="9290946" cy="101685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 y="862"/>
                </a:moveTo>
                <a:lnTo>
                  <a:pt x="0" y="21600"/>
                </a:lnTo>
                <a:lnTo>
                  <a:pt x="21599" y="20738"/>
                </a:lnTo>
                <a:lnTo>
                  <a:pt x="21600" y="0"/>
                </a:lnTo>
                <a:lnTo>
                  <a:pt x="1" y="862"/>
                </a:lnTo>
                <a:close/>
              </a:path>
            </a:pathLst>
          </a:custGeom>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0" name="Minoan_Fisherman_Fresco_Art_650px.jpg" descr="Minoan_Fisherman_Fresco_Art_650px.jpg"/>
          <p:cNvPicPr>
            <a:picLocks noChangeAspect="1"/>
          </p:cNvPicPr>
          <p:nvPr>
            <p:ph type="pic" idx="13"/>
          </p:nvPr>
        </p:nvPicPr>
        <p:blipFill>
          <a:blip r:embed="rId2">
            <a:extLst/>
          </a:blip>
          <a:srcRect l="1" t="0" r="1" b="0"/>
          <a:stretch>
            <a:fillRect/>
          </a:stretch>
        </p:blipFill>
        <p:spPr>
          <a:xfrm rot="150000">
            <a:off x="3471353" y="68"/>
            <a:ext cx="6062094" cy="97534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83"/>
                </a:moveTo>
                <a:lnTo>
                  <a:pt x="0" y="21600"/>
                </a:lnTo>
                <a:lnTo>
                  <a:pt x="11189" y="21600"/>
                </a:lnTo>
                <a:lnTo>
                  <a:pt x="21600" y="21317"/>
                </a:lnTo>
                <a:lnTo>
                  <a:pt x="21600" y="0"/>
                </a:lnTo>
                <a:lnTo>
                  <a:pt x="10411" y="0"/>
                </a:lnTo>
                <a:lnTo>
                  <a:pt x="0" y="283"/>
                </a:lnTo>
                <a:close/>
              </a:path>
            </a:pathLst>
          </a:custGeom>
        </p:spPr>
      </p:pic>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PhotoPortfolio">
  <a:themeElements>
    <a:clrScheme name="PhotoPortfolio">
      <a:dk1>
        <a:srgbClr val="72675A"/>
      </a:dk1>
      <a:lt1>
        <a:srgbClr val="184472"/>
      </a:lt1>
      <a:dk2>
        <a:srgbClr val="626262"/>
      </a:dk2>
      <a:lt2>
        <a:srgbClr val="C1C1C1"/>
      </a:lt2>
      <a:accent1>
        <a:srgbClr val="95ABBF"/>
      </a:accent1>
      <a:accent2>
        <a:srgbClr val="8FAC7A"/>
      </a:accent2>
      <a:accent3>
        <a:srgbClr val="C6C190"/>
      </a:accent3>
      <a:accent4>
        <a:srgbClr val="C2B18B"/>
      </a:accent4>
      <a:accent5>
        <a:srgbClr val="D9A774"/>
      </a:accent5>
      <a:accent6>
        <a:srgbClr val="B78367"/>
      </a:accent6>
      <a:hlink>
        <a:srgbClr val="0000FF"/>
      </a:hlink>
      <a:folHlink>
        <a:srgbClr val="FF00FF"/>
      </a:folHlink>
    </a:clrScheme>
    <a:fontScheme name="PhotoPortfolio">
      <a:majorFont>
        <a:latin typeface="Baskerville"/>
        <a:ea typeface="Baskerville"/>
        <a:cs typeface="Baskerville"/>
      </a:majorFont>
      <a:minorFont>
        <a:latin typeface="Cochin"/>
        <a:ea typeface="Cochin"/>
        <a:cs typeface="Cochin"/>
      </a:minorFont>
    </a:fontScheme>
    <a:fmtScheme name="Photo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38100" dir="5400000">
              <a:srgbClr val="000000">
                <a:alpha val="40000"/>
              </a:srgbClr>
            </a:outerShdw>
          </a:effectLst>
        </a:effectStyle>
        <a:effectStyle>
          <a:effectLst>
            <a:outerShdw sx="100000" sy="100000" kx="0" ky="0" algn="b" rotWithShape="0" blurRad="50800" dist="38100" dir="5400000">
              <a:srgbClr val="000000">
                <a:alpha val="40000"/>
              </a:srgbClr>
            </a:outerShdw>
          </a:effectLst>
        </a:effectStyle>
        <a:effectStyle>
          <a:effectLst>
            <a:outerShdw sx="100000" sy="100000" kx="0" ky="0" algn="b" rotWithShape="0" blurRad="50800" dist="38100" dir="5400000">
              <a:srgbClr val="000000">
                <a:alpha val="4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38100" dir="5400000">
            <a:srgbClr val="000000">
              <a:alpha val="4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j-lt"/>
            <a:ea typeface="+mj-ea"/>
            <a:cs typeface="+mj-cs"/>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50800" cap="flat">
          <a:solidFill>
            <a:srgbClr val="515151"/>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72675A"/>
            </a:solidFill>
            <a:effectLst/>
            <a:uFillTx/>
            <a:latin typeface="+mj-lt"/>
            <a:ea typeface="+mj-ea"/>
            <a:cs typeface="+mj-cs"/>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PhotoPortfolio">
  <a:themeElements>
    <a:clrScheme name="PhotoPortfolio">
      <a:dk1>
        <a:srgbClr val="000000"/>
      </a:dk1>
      <a:lt1>
        <a:srgbClr val="FFFFFF"/>
      </a:lt1>
      <a:dk2>
        <a:srgbClr val="626262"/>
      </a:dk2>
      <a:lt2>
        <a:srgbClr val="C1C1C1"/>
      </a:lt2>
      <a:accent1>
        <a:srgbClr val="95ABBF"/>
      </a:accent1>
      <a:accent2>
        <a:srgbClr val="8FAC7A"/>
      </a:accent2>
      <a:accent3>
        <a:srgbClr val="C6C190"/>
      </a:accent3>
      <a:accent4>
        <a:srgbClr val="C2B18B"/>
      </a:accent4>
      <a:accent5>
        <a:srgbClr val="D9A774"/>
      </a:accent5>
      <a:accent6>
        <a:srgbClr val="B78367"/>
      </a:accent6>
      <a:hlink>
        <a:srgbClr val="0000FF"/>
      </a:hlink>
      <a:folHlink>
        <a:srgbClr val="FF00FF"/>
      </a:folHlink>
    </a:clrScheme>
    <a:fontScheme name="PhotoPortfolio">
      <a:majorFont>
        <a:latin typeface="Baskerville"/>
        <a:ea typeface="Baskerville"/>
        <a:cs typeface="Baskerville"/>
      </a:majorFont>
      <a:minorFont>
        <a:latin typeface="Cochin"/>
        <a:ea typeface="Cochin"/>
        <a:cs typeface="Cochin"/>
      </a:minorFont>
    </a:fontScheme>
    <a:fmtScheme name="Photo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38100" dir="5400000">
              <a:srgbClr val="000000">
                <a:alpha val="40000"/>
              </a:srgbClr>
            </a:outerShdw>
          </a:effectLst>
        </a:effectStyle>
        <a:effectStyle>
          <a:effectLst>
            <a:outerShdw sx="100000" sy="100000" kx="0" ky="0" algn="b" rotWithShape="0" blurRad="50800" dist="38100" dir="5400000">
              <a:srgbClr val="000000">
                <a:alpha val="40000"/>
              </a:srgbClr>
            </a:outerShdw>
          </a:effectLst>
        </a:effectStyle>
        <a:effectStyle>
          <a:effectLst>
            <a:outerShdw sx="100000" sy="100000" kx="0" ky="0" algn="b" rotWithShape="0" blurRad="50800" dist="38100" dir="5400000">
              <a:srgbClr val="000000">
                <a:alpha val="4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38100" dir="5400000">
            <a:srgbClr val="000000">
              <a:alpha val="4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j-lt"/>
            <a:ea typeface="+mj-ea"/>
            <a:cs typeface="+mj-cs"/>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50800" cap="flat">
          <a:solidFill>
            <a:srgbClr val="515151"/>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72675A"/>
            </a:solidFill>
            <a:effectLst/>
            <a:uFillTx/>
            <a:latin typeface="+mj-lt"/>
            <a:ea typeface="+mj-ea"/>
            <a:cs typeface="+mj-cs"/>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