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1pPr>
    <a:lvl2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2pPr>
    <a:lvl3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3pPr>
    <a:lvl4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4pPr>
    <a:lvl5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5pPr>
    <a:lvl6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6pPr>
    <a:lvl7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7pPr>
    <a:lvl8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8pPr>
    <a:lvl9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Avenir Next Demi Bold"/>
          <a:ea typeface="Avenir Next Demi Bold"/>
          <a:cs typeface="Avenir Next Demi Bold"/>
        </a:font>
        <a:srgbClr val="2A2927"/>
      </a:tcTxStyle>
      <a:tcStyle>
        <a:tcBdr>
          <a:left>
            <a:ln w="12700" cap="flat">
              <a:solidFill>
                <a:srgbClr val="514F48">
                  <a:alpha val="80000"/>
                </a:srgbClr>
              </a:solidFill>
              <a:custDash>
                <a:ds d="200000" sp="200000"/>
              </a:custDash>
              <a:miter lim="400000"/>
            </a:ln>
          </a:left>
          <a:right>
            <a:ln w="12700" cap="flat">
              <a:solidFill>
                <a:srgbClr val="514F48">
                  <a:alpha val="80000"/>
                </a:srgbClr>
              </a:solidFill>
              <a:custDash>
                <a:ds d="200000" sp="200000"/>
              </a:custDash>
              <a:miter lim="400000"/>
            </a:ln>
          </a:right>
          <a:top>
            <a:ln w="12700" cap="flat">
              <a:solidFill>
                <a:srgbClr val="514F48">
                  <a:alpha val="80000"/>
                </a:srgbClr>
              </a:solidFill>
              <a:custDash>
                <a:ds d="200000" sp="200000"/>
              </a:custDash>
              <a:miter lim="400000"/>
            </a:ln>
          </a:top>
          <a:bottom>
            <a:ln w="12700" cap="flat">
              <a:solidFill>
                <a:srgbClr val="514F48">
                  <a:alpha val="80000"/>
                </a:srgbClr>
              </a:solidFill>
              <a:custDash>
                <a:ds d="200000" sp="200000"/>
              </a:custDash>
              <a:miter lim="400000"/>
            </a:ln>
          </a:bottom>
          <a:insideH>
            <a:ln w="12700" cap="flat">
              <a:solidFill>
                <a:srgbClr val="514F48">
                  <a:alpha val="80000"/>
                </a:srgbClr>
              </a:solidFill>
              <a:custDash>
                <a:ds d="200000" sp="200000"/>
              </a:custDash>
              <a:miter lim="400000"/>
            </a:ln>
          </a:insideH>
          <a:insideV>
            <a:ln w="12700" cap="flat">
              <a:solidFill>
                <a:srgbClr val="514F48">
                  <a:alpha val="80000"/>
                </a:srgbClr>
              </a:solidFill>
              <a:custDash>
                <a:ds d="200000" sp="200000"/>
              </a:custDash>
              <a:miter lim="400000"/>
            </a:ln>
          </a:insideV>
        </a:tcBdr>
        <a:fill>
          <a:noFill/>
        </a:fill>
      </a:tcStyle>
    </a:wholeTbl>
    <a:band2H>
      <a:tcTxStyle/>
      <a:tcStyle>
        <a:tcBdr/>
        <a:fill>
          <a:solidFill>
            <a:srgbClr val="D2D1C3">
              <a:alpha val="25000"/>
            </a:srgbClr>
          </a:solidFill>
        </a:fill>
      </a:tcStyle>
    </a:band2H>
    <a:firstCol>
      <a:tcTxStyle b="on" i="off">
        <a:font>
          <a:latin typeface="Avenir Next Demi Bold"/>
          <a:ea typeface="Avenir Next Demi Bold"/>
          <a:cs typeface="Avenir Next Demi Bold"/>
        </a:font>
        <a:srgbClr val="FFFFFF"/>
      </a:tcTxStyle>
      <a:tcStyle>
        <a:tcBdr>
          <a:left>
            <a:ln w="12700" cap="flat">
              <a:solidFill>
                <a:srgbClr val="514F48">
                  <a:alpha val="80000"/>
                </a:srgbClr>
              </a:solidFill>
              <a:prstDash val="solid"/>
              <a:miter lim="400000"/>
            </a:ln>
          </a:left>
          <a:right>
            <a:ln w="12700" cap="flat">
              <a:solidFill>
                <a:srgbClr val="514F48">
                  <a:alpha val="80000"/>
                </a:srgbClr>
              </a:solidFill>
              <a:prstDash val="solid"/>
              <a:miter lim="400000"/>
            </a:ln>
          </a:right>
          <a:top>
            <a:ln w="12700" cap="flat">
              <a:solidFill>
                <a:srgbClr val="514F48">
                  <a:alpha val="80000"/>
                </a:srgbClr>
              </a:solidFill>
              <a:prstDash val="solid"/>
              <a:miter lim="400000"/>
            </a:ln>
          </a:top>
          <a:bottom>
            <a:ln w="12700" cap="flat">
              <a:solidFill>
                <a:srgbClr val="514F48">
                  <a:alpha val="80000"/>
                </a:srgbClr>
              </a:solidFill>
              <a:prstDash val="solid"/>
              <a:miter lim="400000"/>
            </a:ln>
          </a:bottom>
          <a:insideH>
            <a:ln w="12700" cap="flat">
              <a:solidFill>
                <a:srgbClr val="514F48">
                  <a:alpha val="80000"/>
                </a:srgbClr>
              </a:solidFill>
              <a:prstDash val="solid"/>
              <a:miter lim="400000"/>
            </a:ln>
          </a:insideH>
          <a:insideV>
            <a:ln w="12700" cap="flat">
              <a:solidFill>
                <a:srgbClr val="514F48">
                  <a:alpha val="80000"/>
                </a:srgbClr>
              </a:solidFill>
              <a:prstDash val="solid"/>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solidFill>
                <a:srgbClr val="514F48">
                  <a:alpha val="80000"/>
                </a:srgbClr>
              </a:solidFill>
              <a:prstDash val="solid"/>
              <a:miter lim="400000"/>
            </a:ln>
          </a:left>
          <a:right>
            <a:ln w="12700" cap="flat">
              <a:solidFill>
                <a:srgbClr val="514F48">
                  <a:alpha val="80000"/>
                </a:srgbClr>
              </a:solidFill>
              <a:prstDash val="solid"/>
              <a:miter lim="400000"/>
            </a:ln>
          </a:right>
          <a:top>
            <a:ln w="25400" cap="flat">
              <a:solidFill>
                <a:srgbClr val="514F48">
                  <a:alpha val="80000"/>
                </a:srgbClr>
              </a:solidFill>
              <a:prstDash val="solid"/>
              <a:miter lim="400000"/>
            </a:ln>
          </a:top>
          <a:bottom>
            <a:ln w="12700" cap="flat">
              <a:solidFill>
                <a:srgbClr val="514F48">
                  <a:alpha val="80000"/>
                </a:srgbClr>
              </a:solidFill>
              <a:prstDash val="solid"/>
              <a:miter lim="400000"/>
            </a:ln>
          </a:bottom>
          <a:insideH>
            <a:ln w="12700" cap="flat">
              <a:solidFill>
                <a:srgbClr val="514F48">
                  <a:alpha val="80000"/>
                </a:srgbClr>
              </a:solidFill>
              <a:prstDash val="solid"/>
              <a:miter lim="400000"/>
            </a:ln>
          </a:insideH>
          <a:insideV>
            <a:ln w="12700" cap="flat">
              <a:solidFill>
                <a:srgbClr val="514F48">
                  <a:alpha val="80000"/>
                </a:srgbClr>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514F48">
                  <a:alpha val="80000"/>
                </a:srgbClr>
              </a:solidFill>
              <a:prstDash val="solid"/>
              <a:miter lim="400000"/>
            </a:ln>
          </a:left>
          <a:right>
            <a:ln w="12700" cap="flat">
              <a:solidFill>
                <a:srgbClr val="514F48">
                  <a:alpha val="80000"/>
                </a:srgbClr>
              </a:solidFill>
              <a:prstDash val="solid"/>
              <a:miter lim="400000"/>
            </a:ln>
          </a:right>
          <a:top>
            <a:ln w="12700" cap="flat">
              <a:solidFill>
                <a:srgbClr val="514F48">
                  <a:alpha val="80000"/>
                </a:srgbClr>
              </a:solidFill>
              <a:prstDash val="solid"/>
              <a:miter lim="400000"/>
            </a:ln>
          </a:top>
          <a:bottom>
            <a:ln w="25400" cap="flat">
              <a:solidFill>
                <a:srgbClr val="514F48">
                  <a:alpha val="80000"/>
                </a:srgbClr>
              </a:solidFill>
              <a:prstDash val="solid"/>
              <a:miter lim="400000"/>
            </a:ln>
          </a:bottom>
          <a:insideH>
            <a:ln w="12700" cap="flat">
              <a:solidFill>
                <a:srgbClr val="514F48">
                  <a:alpha val="80000"/>
                </a:srgbClr>
              </a:solidFill>
              <a:prstDash val="solid"/>
              <a:miter lim="400000"/>
            </a:ln>
          </a:insideH>
          <a:insideV>
            <a:ln w="12700" cap="flat">
              <a:solidFill>
                <a:srgbClr val="514F48">
                  <a:alpha val="80000"/>
                </a:srgbClr>
              </a:solidFill>
              <a:prstDash val="solid"/>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wholeTbl>
    <a:band2H>
      <a:tcTxStyle/>
      <a:tcStyle>
        <a:tcBdr/>
        <a:fill>
          <a:blipFill rotWithShape="1">
            <a:blip xmlns:r="http://schemas.openxmlformats.org/officeDocument/2006/relationships" r:embed="rId1"/>
            <a:srcRect/>
            <a:tile tx="0" ty="0" sx="100000" sy="100000" flip="none" algn="tl"/>
          </a:blipFill>
        </a:fill>
      </a:tcStyle>
    </a:band2H>
    <a:firstCol>
      <a:tcTxStyle b="on" i="off">
        <a:font>
          <a:latin typeface="Avenir Next Demi Bold"/>
          <a:ea typeface="Avenir Next Demi Bold"/>
          <a:cs typeface="Avenir Next Demi Bold"/>
        </a:font>
        <a:srgbClr val="2A2927"/>
      </a:tcTxStyle>
      <a:tcStyle>
        <a:tcBdr>
          <a:left>
            <a:ln w="25400" cap="flat">
              <a:solidFill>
                <a:srgbClr val="737269">
                  <a:alpha val="80000"/>
                </a:srgbClr>
              </a:solidFill>
              <a:prstDash val="solid"/>
              <a:miter lim="400000"/>
            </a:ln>
          </a:left>
          <a:right>
            <a:ln w="127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firstCol>
    <a:lastRow>
      <a:tcTxStyle b="on" i="off">
        <a:font>
          <a:latin typeface="Avenir Next Demi Bold"/>
          <a:ea typeface="Avenir Next Demi Bold"/>
          <a:cs typeface="Avenir Next Demi Bold"/>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lastRow>
    <a:firstRow>
      <a:tcTxStyle b="on" i="off">
        <a:font>
          <a:latin typeface="Avenir Next Demi Bold"/>
          <a:ea typeface="Avenir Next Demi Bold"/>
          <a:cs typeface="Avenir Next Demi Bold"/>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wholeTbl>
    <a:band2H>
      <a:tcTxStyle/>
      <a:tcStyle>
        <a:tcBdr/>
        <a:fill>
          <a:solidFill>
            <a:srgbClr val="D2D1C3">
              <a:alpha val="25000"/>
            </a:srgbClr>
          </a:solidFill>
        </a:fill>
      </a:tcStyle>
    </a:band2H>
    <a:firstCol>
      <a:tcTxStyle b="off" i="off">
        <a:font>
          <a:latin typeface="Avenir Next Medium"/>
          <a:ea typeface="Avenir Next Medium"/>
          <a:cs typeface="Avenir Next Medium"/>
        </a:font>
        <a:srgbClr val="2A2927"/>
      </a:tcTxStyle>
      <a:tcStyle>
        <a:tcBdr>
          <a:left>
            <a:ln w="25400" cap="flat">
              <a:solidFill>
                <a:srgbClr val="737269">
                  <a:alpha val="80000"/>
                </a:srgbClr>
              </a:solidFill>
              <a:prstDash val="solid"/>
              <a:miter lim="400000"/>
            </a:ln>
          </a:left>
          <a:right>
            <a:ln w="254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firstCol>
    <a:lastRow>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lastRow>
    <a:firstRow>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2A2927"/>
      </a:tcTxStyle>
      <a:tcStyle>
        <a:tcBdr>
          <a:left>
            <a:ln w="12700" cap="flat">
              <a:noFill/>
              <a:miter lim="400000"/>
            </a:ln>
          </a:left>
          <a:right>
            <a:ln w="12700" cap="flat">
              <a:noFill/>
              <a:miter lim="400000"/>
            </a:ln>
          </a:right>
          <a:top>
            <a:ln w="12700" cap="flat">
              <a:solidFill>
                <a:srgbClr val="000000">
                  <a:alpha val="70000"/>
                </a:srgbClr>
              </a:solidFill>
              <a:prstDash val="solid"/>
              <a:miter lim="400000"/>
            </a:ln>
          </a:top>
          <a:bottom>
            <a:ln w="127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fill>
          <a:noFill/>
        </a:fill>
      </a:tcStyle>
    </a:wholeTbl>
    <a:band2H>
      <a:tcTxStyle/>
      <a:tcStyle>
        <a:tcBdr/>
        <a:fill>
          <a:solidFill>
            <a:srgbClr val="D2D1C3">
              <a:alpha val="25000"/>
            </a:srgbClr>
          </a:solidFill>
        </a:fill>
      </a:tcStyle>
    </a:band2H>
    <a:firstCol>
      <a:tcTxStyle b="on" i="off">
        <a:font>
          <a:latin typeface="Avenir Next Demi Bold"/>
          <a:ea typeface="Avenir Next Demi Bold"/>
          <a:cs typeface="Avenir Next Demi Bold"/>
        </a:font>
        <a:srgbClr val="FFFFFF"/>
      </a:tcTxStyle>
      <a:tcStyle>
        <a:tcBdr>
          <a:left>
            <a:ln w="12700" cap="flat">
              <a:solidFill>
                <a:srgbClr val="000000">
                  <a:alpha val="70000"/>
                </a:srgbClr>
              </a:solidFill>
              <a:prstDash val="solid"/>
              <a:miter lim="400000"/>
            </a:ln>
          </a:left>
          <a:right>
            <a:ln w="25400" cap="flat">
              <a:solidFill>
                <a:srgbClr val="000000">
                  <a:alpha val="70000"/>
                </a:srgbClr>
              </a:solidFill>
              <a:prstDash val="solid"/>
              <a:miter lim="400000"/>
            </a:ln>
          </a:right>
          <a:top>
            <a:ln w="12700" cap="flat">
              <a:solidFill>
                <a:srgbClr val="000000">
                  <a:alpha val="70000"/>
                </a:srgbClr>
              </a:solidFill>
              <a:prstDash val="solid"/>
              <a:miter lim="400000"/>
            </a:ln>
          </a:top>
          <a:bottom>
            <a:ln w="127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25400" cap="flat">
              <a:solidFill>
                <a:srgbClr val="000000">
                  <a:alpha val="70000"/>
                </a:srgbClr>
              </a:solidFill>
              <a:prstDash val="solid"/>
              <a:miter lim="400000"/>
            </a:ln>
          </a:top>
          <a:bottom>
            <a:ln w="127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alpha val="70000"/>
                </a:srgbClr>
              </a:solidFill>
              <a:prstDash val="solid"/>
              <a:miter lim="400000"/>
            </a:ln>
          </a:top>
          <a:bottom>
            <a:ln w="254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fill>
          <a:noFill/>
        </a:fill>
      </a:tcStyle>
    </a:firstRow>
  </a:tblStyle>
  <a:tblStyle styleId="{33BA23B1-9221-436E-865A-0063620EA4FD}" styleName="">
    <a:tblBg/>
    <a:wholeTbl>
      <a:tcTxStyle b="on" i="off">
        <a:font>
          <a:latin typeface="Avenir Next Demi Bold"/>
          <a:ea typeface="Avenir Next Demi Bold"/>
          <a:cs typeface="Avenir Next Demi Bold"/>
        </a:font>
        <a:srgbClr val="FFFFFF"/>
      </a:tcTxStyle>
      <a:tcStyle>
        <a:tcBdr>
          <a:left>
            <a:ln w="12700" cap="flat">
              <a:solidFill>
                <a:srgbClr val="F8F8F6">
                  <a:alpha val="80000"/>
                </a:srgbClr>
              </a:solidFill>
              <a:custDash>
                <a:ds d="200000" sp="200000"/>
              </a:custDash>
              <a:miter lim="400000"/>
            </a:ln>
          </a:left>
          <a:right>
            <a:ln w="12700" cap="flat">
              <a:solidFill>
                <a:srgbClr val="F8F8F6">
                  <a:alpha val="80000"/>
                </a:srgbClr>
              </a:solidFill>
              <a:custDash>
                <a:ds d="200000" sp="200000"/>
              </a:custDash>
              <a:miter lim="400000"/>
            </a:ln>
          </a:right>
          <a:top>
            <a:ln w="12700" cap="flat">
              <a:solidFill>
                <a:srgbClr val="F8F8F6">
                  <a:alpha val="80000"/>
                </a:srgbClr>
              </a:solidFill>
              <a:custDash>
                <a:ds d="200000" sp="200000"/>
              </a:custDash>
              <a:miter lim="400000"/>
            </a:ln>
          </a:top>
          <a:bottom>
            <a:ln w="12700" cap="flat">
              <a:solidFill>
                <a:srgbClr val="F8F8F6">
                  <a:alpha val="80000"/>
                </a:srgbClr>
              </a:solidFill>
              <a:custDash>
                <a:ds d="200000" sp="200000"/>
              </a:custDash>
              <a:miter lim="400000"/>
            </a:ln>
          </a:bottom>
          <a:insideH>
            <a:ln w="12700" cap="flat">
              <a:solidFill>
                <a:srgbClr val="F8F8F6">
                  <a:alpha val="80000"/>
                </a:srgbClr>
              </a:solidFill>
              <a:custDash>
                <a:ds d="200000" sp="200000"/>
              </a:custDash>
              <a:miter lim="400000"/>
            </a:ln>
          </a:insideH>
          <a:insideV>
            <a:ln w="12700" cap="flat">
              <a:solidFill>
                <a:srgbClr val="F8F8F6">
                  <a:alpha val="80000"/>
                </a:srgbClr>
              </a:solidFill>
              <a:custDash>
                <a:ds d="200000" sp="200000"/>
              </a:custDash>
              <a:miter lim="400000"/>
            </a:ln>
          </a:insideV>
        </a:tcBdr>
        <a:fill>
          <a:solidFill>
            <a:srgbClr val="67665E">
              <a:alpha val="30000"/>
            </a:srgbClr>
          </a:solidFill>
        </a:fill>
      </a:tcStyle>
    </a:wholeTbl>
    <a:band2H>
      <a:tcTxStyle/>
      <a:tcStyle>
        <a:tcBdr/>
        <a:fill>
          <a:solidFill>
            <a:srgbClr val="67665E">
              <a:alpha val="40000"/>
            </a:srgbClr>
          </a:solidFill>
        </a:fill>
      </a:tcStyle>
    </a:band2H>
    <a:firstCol>
      <a:tcTxStyle b="on" i="off">
        <a:font>
          <a:latin typeface="Avenir Next Demi Bold"/>
          <a:ea typeface="Avenir Next Demi Bold"/>
          <a:cs typeface="Avenir Next Demi Bold"/>
        </a:font>
        <a:srgbClr val="FFFFFF"/>
      </a:tcTxStyle>
      <a:tcStyle>
        <a:tcBdr>
          <a:left>
            <a:ln w="25400" cap="flat">
              <a:solidFill>
                <a:srgbClr val="F8F8F6">
                  <a:alpha val="80000"/>
                </a:srgbClr>
              </a:solidFill>
              <a:prstDash val="solid"/>
              <a:miter lim="400000"/>
            </a:ln>
          </a:left>
          <a:right>
            <a:ln w="25400" cap="flat">
              <a:solidFill>
                <a:srgbClr val="F8F8F6">
                  <a:alpha val="80000"/>
                </a:srgbClr>
              </a:solidFill>
              <a:prstDash val="solid"/>
              <a:miter lim="400000"/>
            </a:ln>
          </a:right>
          <a:top>
            <a:ln w="12700" cap="flat">
              <a:solidFill>
                <a:srgbClr val="F8F8F6">
                  <a:alpha val="30000"/>
                </a:srgbClr>
              </a:solidFill>
              <a:prstDash val="solid"/>
              <a:miter lim="400000"/>
            </a:ln>
          </a:top>
          <a:bottom>
            <a:ln w="12700" cap="flat">
              <a:solidFill>
                <a:srgbClr val="F8F8F6">
                  <a:alpha val="30000"/>
                </a:srgbClr>
              </a:solidFill>
              <a:prstDash val="solid"/>
              <a:miter lim="400000"/>
            </a:ln>
          </a:bottom>
          <a:insideH>
            <a:ln w="12700" cap="flat">
              <a:solidFill>
                <a:srgbClr val="F8F8F6">
                  <a:alpha val="30000"/>
                </a:srgbClr>
              </a:solidFill>
              <a:prstDash val="solid"/>
              <a:miter lim="400000"/>
            </a:ln>
          </a:insideH>
          <a:insideV>
            <a:ln w="12700" cap="flat">
              <a:solidFill>
                <a:srgbClr val="F8F8F6">
                  <a:alpha val="30000"/>
                </a:srgbClr>
              </a:solidFill>
              <a:prstDash val="solid"/>
              <a:miter lim="400000"/>
            </a:ln>
          </a:insideV>
        </a:tcBdr>
        <a:fill>
          <a:solidFill>
            <a:srgbClr val="67665E">
              <a:alpha val="50000"/>
            </a:srgbClr>
          </a:solidFill>
        </a:fill>
      </a:tcStyle>
    </a:firstCol>
    <a:lastRow>
      <a:tcTxStyle b="on" i="off">
        <a:font>
          <a:latin typeface="Avenir Next Demi Bold"/>
          <a:ea typeface="Avenir Next Demi Bold"/>
          <a:cs typeface="Avenir Next Demi Bold"/>
        </a:font>
        <a:srgbClr val="FFFFFF"/>
      </a:tcTxStyle>
      <a:tcStyle>
        <a:tcBdr>
          <a:left>
            <a:ln w="12700" cap="flat">
              <a:solidFill>
                <a:srgbClr val="F8F8F6">
                  <a:alpha val="30000"/>
                </a:srgbClr>
              </a:solidFill>
              <a:prstDash val="solid"/>
              <a:miter lim="400000"/>
            </a:ln>
          </a:left>
          <a:right>
            <a:ln w="12700" cap="flat">
              <a:solidFill>
                <a:srgbClr val="F8F8F6">
                  <a:alpha val="30000"/>
                </a:srgbClr>
              </a:solidFill>
              <a:prstDash val="solid"/>
              <a:miter lim="400000"/>
            </a:ln>
          </a:right>
          <a:top>
            <a:ln w="25400" cap="flat">
              <a:solidFill>
                <a:srgbClr val="F8F8F6">
                  <a:alpha val="80000"/>
                </a:srgbClr>
              </a:solidFill>
              <a:prstDash val="solid"/>
              <a:miter lim="400000"/>
            </a:ln>
          </a:top>
          <a:bottom>
            <a:ln w="25400" cap="flat">
              <a:solidFill>
                <a:srgbClr val="F8F8F6">
                  <a:alpha val="80000"/>
                </a:srgbClr>
              </a:solidFill>
              <a:prstDash val="solid"/>
              <a:miter lim="400000"/>
            </a:ln>
          </a:bottom>
          <a:insideH>
            <a:ln w="12700" cap="flat">
              <a:solidFill>
                <a:srgbClr val="F8F8F6">
                  <a:alpha val="30000"/>
                </a:srgbClr>
              </a:solidFill>
              <a:prstDash val="solid"/>
              <a:miter lim="400000"/>
            </a:ln>
          </a:insideH>
          <a:insideV>
            <a:ln w="12700" cap="flat">
              <a:solidFill>
                <a:srgbClr val="F8F8F6">
                  <a:alpha val="30000"/>
                </a:srgbClr>
              </a:solidFill>
              <a:prstDash val="solid"/>
              <a:miter lim="400000"/>
            </a:ln>
          </a:insideV>
        </a:tcBdr>
        <a:fill>
          <a:solidFill>
            <a:srgbClr val="53534A">
              <a:alpha val="60000"/>
            </a:srgbClr>
          </a:solidFill>
        </a:fill>
      </a:tcStyle>
    </a:lastRow>
    <a:firstRow>
      <a:tcTxStyle b="on" i="off">
        <a:font>
          <a:latin typeface="Avenir Next Demi Bold"/>
          <a:ea typeface="Avenir Next Demi Bold"/>
          <a:cs typeface="Avenir Next Demi Bold"/>
        </a:font>
        <a:srgbClr val="FFFFFF"/>
      </a:tcTxStyle>
      <a:tcStyle>
        <a:tcBdr>
          <a:left>
            <a:ln w="12700" cap="flat">
              <a:solidFill>
                <a:srgbClr val="F8F8F6">
                  <a:alpha val="30000"/>
                </a:srgbClr>
              </a:solidFill>
              <a:prstDash val="solid"/>
              <a:miter lim="400000"/>
            </a:ln>
          </a:left>
          <a:right>
            <a:ln w="12700" cap="flat">
              <a:solidFill>
                <a:srgbClr val="F8F8F6">
                  <a:alpha val="30000"/>
                </a:srgbClr>
              </a:solidFill>
              <a:prstDash val="solid"/>
              <a:miter lim="400000"/>
            </a:ln>
          </a:right>
          <a:top>
            <a:ln w="25400" cap="flat">
              <a:solidFill>
                <a:srgbClr val="F8F8F6">
                  <a:alpha val="80000"/>
                </a:srgbClr>
              </a:solidFill>
              <a:prstDash val="solid"/>
              <a:miter lim="400000"/>
            </a:ln>
          </a:top>
          <a:bottom>
            <a:ln w="25400" cap="flat">
              <a:solidFill>
                <a:srgbClr val="F8F8F6">
                  <a:alpha val="80000"/>
                </a:srgbClr>
              </a:solidFill>
              <a:prstDash val="solid"/>
              <a:miter lim="400000"/>
            </a:ln>
          </a:bottom>
          <a:insideH>
            <a:ln w="12700" cap="flat">
              <a:solidFill>
                <a:srgbClr val="F8F8F6">
                  <a:alpha val="30000"/>
                </a:srgbClr>
              </a:solidFill>
              <a:prstDash val="solid"/>
              <a:miter lim="400000"/>
            </a:ln>
          </a:insideH>
          <a:insideV>
            <a:ln w="12700" cap="flat">
              <a:solidFill>
                <a:srgbClr val="F8F8F6">
                  <a:alpha val="30000"/>
                </a:srgbClr>
              </a:solidFill>
              <a:prstDash val="solid"/>
              <a:miter lim="400000"/>
            </a:ln>
          </a:insideV>
        </a:tcBdr>
        <a:fill>
          <a:solidFill>
            <a:srgbClr val="53534A">
              <a:alpha val="60000"/>
            </a:srgbClr>
          </a:solidFill>
        </a:fill>
      </a:tcStyle>
    </a:firstRow>
  </a:tblStyle>
  <a:tblStyle styleId="{2708684C-4D16-4618-839F-0558EEFCDFE6}" styleName="">
    <a:tblBg/>
    <a:wholeTbl>
      <a:tcTxStyle b="off" i="off">
        <a:font>
          <a:latin typeface="Avenir Next Medium"/>
          <a:ea typeface="Avenir Next Medium"/>
          <a:cs typeface="Avenir Next Medium"/>
        </a:font>
        <a:srgbClr val="2A2927"/>
      </a:tcTxStyle>
      <a:tcStyle>
        <a:tcBdr>
          <a:left>
            <a:ln w="12700" cap="flat">
              <a:noFill/>
              <a:miter lim="400000"/>
            </a:ln>
          </a:left>
          <a:right>
            <a:ln w="12700" cap="flat">
              <a:noFill/>
              <a:miter lim="400000"/>
            </a:ln>
          </a:right>
          <a:top>
            <a:ln w="12700" cap="flat">
              <a:solidFill>
                <a:srgbClr val="34342F">
                  <a:alpha val="80000"/>
                </a:srgbClr>
              </a:solidFill>
              <a:prstDash val="solid"/>
              <a:miter lim="400000"/>
            </a:ln>
          </a:top>
          <a:bottom>
            <a:ln w="12700" cap="flat">
              <a:solidFill>
                <a:srgbClr val="34342F">
                  <a:alpha val="80000"/>
                </a:srgbClr>
              </a:solidFill>
              <a:prstDash val="solid"/>
              <a:miter lim="400000"/>
            </a:ln>
          </a:bottom>
          <a:insideH>
            <a:ln w="12700" cap="flat">
              <a:solidFill>
                <a:srgbClr val="34342F">
                  <a:alpha val="80000"/>
                </a:srgbClr>
              </a:solidFill>
              <a:prstDash val="solid"/>
              <a:miter lim="400000"/>
            </a:ln>
          </a:insideH>
          <a:insideV>
            <a:ln w="12700" cap="flat">
              <a:noFill/>
              <a:miter lim="400000"/>
            </a:ln>
          </a:insideV>
        </a:tcBdr>
        <a:fill>
          <a:noFill/>
        </a:fill>
      </a:tcStyle>
    </a:wholeTbl>
    <a:band2H>
      <a:tcTxStyle/>
      <a:tcStyle>
        <a:tcBdr/>
        <a:fill>
          <a:solidFill>
            <a:srgbClr val="67665E">
              <a:alpha val="15000"/>
            </a:srgbClr>
          </a:solidFill>
        </a:fill>
      </a:tcStyle>
    </a:band2H>
    <a:firstCol>
      <a:tcTxStyle b="on" i="off">
        <a:font>
          <a:latin typeface="Avenir Next Demi Bold"/>
          <a:ea typeface="Avenir Next Demi Bold"/>
          <a:cs typeface="Avenir Next Demi Bold"/>
        </a:font>
        <a:srgbClr val="2A2927"/>
      </a:tcTxStyle>
      <a:tcStyle>
        <a:tcBdr>
          <a:left>
            <a:ln w="12700" cap="flat">
              <a:noFill/>
              <a:miter lim="400000"/>
            </a:ln>
          </a:left>
          <a:right>
            <a:ln w="25400" cap="flat">
              <a:solidFill>
                <a:srgbClr val="34342F">
                  <a:alpha val="80000"/>
                </a:srgbClr>
              </a:solidFill>
              <a:prstDash val="solid"/>
              <a:miter lim="400000"/>
            </a:ln>
          </a:right>
          <a:top>
            <a:ln w="12700" cap="flat">
              <a:solidFill>
                <a:srgbClr val="34342F">
                  <a:alpha val="80000"/>
                </a:srgbClr>
              </a:solidFill>
              <a:prstDash val="solid"/>
              <a:miter lim="400000"/>
            </a:ln>
          </a:top>
          <a:bottom>
            <a:ln w="12700" cap="flat">
              <a:solidFill>
                <a:srgbClr val="34342F">
                  <a:alpha val="80000"/>
                </a:srgbClr>
              </a:solidFill>
              <a:prstDash val="solid"/>
              <a:miter lim="400000"/>
            </a:ln>
          </a:bottom>
          <a:insideH>
            <a:ln w="12700" cap="flat">
              <a:solidFill>
                <a:srgbClr val="34342F">
                  <a:alpha val="80000"/>
                </a:srgbClr>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2A2927"/>
      </a:tcTxStyle>
      <a:tcStyle>
        <a:tcBdr>
          <a:left>
            <a:ln w="12700" cap="flat">
              <a:noFill/>
              <a:miter lim="400000"/>
            </a:ln>
          </a:left>
          <a:right>
            <a:ln w="12700" cap="flat">
              <a:noFill/>
              <a:miter lim="400000"/>
            </a:ln>
          </a:right>
          <a:top>
            <a:ln w="25400" cap="flat">
              <a:solidFill>
                <a:srgbClr val="34342F">
                  <a:alpha val="80000"/>
                </a:srgbClr>
              </a:solidFill>
              <a:prstDash val="solid"/>
              <a:miter lim="400000"/>
            </a:ln>
          </a:top>
          <a:bottom>
            <a:ln w="12700" cap="flat">
              <a:noFill/>
              <a:miter lim="400000"/>
            </a:ln>
          </a:bottom>
          <a:insideH>
            <a:ln w="12700" cap="flat">
              <a:solidFill>
                <a:srgbClr val="34342F">
                  <a:alpha val="80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2A2927"/>
      </a:tcTxStyle>
      <a:tcStyle>
        <a:tcBdr>
          <a:left>
            <a:ln w="12700" cap="flat">
              <a:noFill/>
              <a:miter lim="400000"/>
            </a:ln>
          </a:left>
          <a:right>
            <a:ln w="12700" cap="flat">
              <a:noFill/>
              <a:miter lim="400000"/>
            </a:ln>
          </a:right>
          <a:top>
            <a:ln w="12700" cap="flat">
              <a:noFill/>
              <a:miter lim="400000"/>
            </a:ln>
          </a:top>
          <a:bottom>
            <a:ln w="25400" cap="flat">
              <a:solidFill>
                <a:srgbClr val="34342F">
                  <a:alpha val="80000"/>
                </a:srgbClr>
              </a:solidFill>
              <a:prstDash val="solid"/>
              <a:miter lim="400000"/>
            </a:ln>
          </a:bottom>
          <a:insideH>
            <a:ln w="12700" cap="flat">
              <a:solidFill>
                <a:srgbClr val="34342F">
                  <a:alpha val="80000"/>
                </a:srgbClr>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45"/>
  </p:normalViewPr>
  <p:slideViewPr>
    <p:cSldViewPr snapToGrid="0" snapToObjects="1">
      <p:cViewPr varScale="1">
        <p:scale>
          <a:sx n="55" d="100"/>
          <a:sy n="55" d="100"/>
        </p:scale>
        <p:origin x="88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_rels/tableStyles.x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901700" y="3060700"/>
            <a:ext cx="11201400" cy="1714500"/>
          </a:xfrm>
          <a:prstGeom prst="rect">
            <a:avLst/>
          </a:prstGeom>
        </p:spPr>
        <p:txBody>
          <a:bodyPr anchor="b"/>
          <a:lstStyle/>
          <a:p>
            <a:r>
              <a:t>Title Text</a:t>
            </a:r>
          </a:p>
        </p:txBody>
      </p:sp>
      <p:sp>
        <p:nvSpPr>
          <p:cNvPr id="13" name="Body Level One…"/>
          <p:cNvSpPr txBox="1">
            <a:spLocks noGrp="1"/>
          </p:cNvSpPr>
          <p:nvPr>
            <p:ph type="body" sz="quarter" idx="1"/>
          </p:nvPr>
        </p:nvSpPr>
        <p:spPr>
          <a:xfrm>
            <a:off x="901700" y="4775200"/>
            <a:ext cx="11201400" cy="1536700"/>
          </a:xfrm>
          <a:prstGeom prst="rect">
            <a:avLst/>
          </a:prstGeom>
        </p:spPr>
        <p:txBody>
          <a:bodyPr anchor="t"/>
          <a:lstStyle>
            <a:lvl1pPr marL="0" indent="0">
              <a:lnSpc>
                <a:spcPct val="80000"/>
              </a:lnSpc>
              <a:spcBef>
                <a:spcPts val="0"/>
              </a:spcBef>
              <a:buSzTx/>
              <a:buNone/>
              <a:defRPr cap="all" spc="288">
                <a:solidFill>
                  <a:srgbClr val="3E3B39"/>
                </a:solidFill>
                <a:latin typeface="+mn-lt"/>
                <a:ea typeface="+mn-ea"/>
                <a:cs typeface="+mn-cs"/>
                <a:sym typeface="Avenir Next"/>
              </a:defRPr>
            </a:lvl1pPr>
            <a:lvl2pPr marL="0" indent="0">
              <a:lnSpc>
                <a:spcPct val="80000"/>
              </a:lnSpc>
              <a:spcBef>
                <a:spcPts val="0"/>
              </a:spcBef>
              <a:buSzTx/>
              <a:buNone/>
              <a:defRPr cap="all" spc="288">
                <a:solidFill>
                  <a:srgbClr val="3E3B39"/>
                </a:solidFill>
                <a:latin typeface="+mn-lt"/>
                <a:ea typeface="+mn-ea"/>
                <a:cs typeface="+mn-cs"/>
                <a:sym typeface="Avenir Next"/>
              </a:defRPr>
            </a:lvl2pPr>
            <a:lvl3pPr marL="0" indent="0">
              <a:lnSpc>
                <a:spcPct val="80000"/>
              </a:lnSpc>
              <a:spcBef>
                <a:spcPts val="0"/>
              </a:spcBef>
              <a:buSzTx/>
              <a:buNone/>
              <a:defRPr cap="all" spc="288">
                <a:solidFill>
                  <a:srgbClr val="3E3B39"/>
                </a:solidFill>
                <a:latin typeface="+mn-lt"/>
                <a:ea typeface="+mn-ea"/>
                <a:cs typeface="+mn-cs"/>
                <a:sym typeface="Avenir Next"/>
              </a:defRPr>
            </a:lvl3pPr>
            <a:lvl4pPr marL="0" indent="0">
              <a:lnSpc>
                <a:spcPct val="80000"/>
              </a:lnSpc>
              <a:spcBef>
                <a:spcPts val="0"/>
              </a:spcBef>
              <a:buSzTx/>
              <a:buNone/>
              <a:defRPr cap="all" spc="288">
                <a:solidFill>
                  <a:srgbClr val="3E3B39"/>
                </a:solidFill>
                <a:latin typeface="+mn-lt"/>
                <a:ea typeface="+mn-ea"/>
                <a:cs typeface="+mn-cs"/>
                <a:sym typeface="Avenir Next"/>
              </a:defRPr>
            </a:lvl4pPr>
            <a:lvl5pPr marL="0" indent="0">
              <a:lnSpc>
                <a:spcPct val="80000"/>
              </a:lnSpc>
              <a:spcBef>
                <a:spcPts val="0"/>
              </a:spcBef>
              <a:buSzTx/>
              <a:buNone/>
              <a:defRPr cap="all" spc="288">
                <a:solidFill>
                  <a:srgbClr val="3E3B39"/>
                </a:solidFill>
                <a:latin typeface="+mn-lt"/>
                <a:ea typeface="+mn-ea"/>
                <a:cs typeface="+mn-cs"/>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6303924" y="9258299"/>
            <a:ext cx="409652" cy="419101"/>
          </a:xfrm>
          <a:prstGeom prst="rect">
            <a:avLst/>
          </a:prstGeom>
        </p:spPr>
        <p:txBody>
          <a:bodyPr anchor="ct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5" name="–Johnny Appleseed"/>
          <p:cNvSpPr txBox="1">
            <a:spLocks noGrp="1"/>
          </p:cNvSpPr>
          <p:nvPr>
            <p:ph type="body" sz="quarter" idx="13"/>
          </p:nvPr>
        </p:nvSpPr>
        <p:spPr>
          <a:xfrm>
            <a:off x="1270000" y="6362700"/>
            <a:ext cx="10464800" cy="660400"/>
          </a:xfrm>
          <a:prstGeom prst="rect">
            <a:avLst/>
          </a:prstGeom>
        </p:spPr>
        <p:txBody>
          <a:bodyPr>
            <a:spAutoFit/>
          </a:bodyPr>
          <a:lstStyle>
            <a:lvl1pPr marL="0" indent="0" algn="ctr">
              <a:lnSpc>
                <a:spcPct val="90000"/>
              </a:lnSpc>
              <a:spcBef>
                <a:spcPts val="1200"/>
              </a:spcBef>
              <a:buSzTx/>
              <a:buNone/>
              <a:defRPr sz="3200" i="1">
                <a:latin typeface="+mn-lt"/>
                <a:ea typeface="+mn-ea"/>
                <a:cs typeface="+mn-cs"/>
                <a:sym typeface="Avenir Next"/>
              </a:defRPr>
            </a:lvl1pPr>
          </a:lstStyle>
          <a:p>
            <a:r>
              <a:t>–Johnny Appleseed</a:t>
            </a:r>
          </a:p>
        </p:txBody>
      </p:sp>
      <p:sp>
        <p:nvSpPr>
          <p:cNvPr id="96" name="“Type a quote here.”"/>
          <p:cNvSpPr txBox="1">
            <a:spLocks noGrp="1"/>
          </p:cNvSpPr>
          <p:nvPr>
            <p:ph type="body" sz="quarter" idx="14"/>
          </p:nvPr>
        </p:nvSpPr>
        <p:spPr>
          <a:xfrm>
            <a:off x="1270000" y="4248150"/>
            <a:ext cx="10464800" cy="723900"/>
          </a:xfrm>
          <a:prstGeom prst="rect">
            <a:avLst/>
          </a:prstGeom>
        </p:spPr>
        <p:txBody>
          <a:bodyPr>
            <a:spAutoFit/>
          </a:bodyPr>
          <a:lstStyle>
            <a:lvl1pPr marL="0" indent="0" algn="ctr">
              <a:lnSpc>
                <a:spcPct val="90000"/>
              </a:lnSpc>
              <a:buSzTx/>
              <a:buNone/>
              <a:defRPr>
                <a:latin typeface="Avenir Next Demi Bold"/>
                <a:ea typeface="Avenir Next Demi Bold"/>
                <a:cs typeface="Avenir Next Demi Bold"/>
                <a:sym typeface="Avenir Next Demi Bold"/>
              </a:defRPr>
            </a:lvl1pPr>
          </a:lstStyle>
          <a:p>
            <a:r>
              <a:t>“Type a quote here.” </a:t>
            </a: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04"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pic>
        <p:nvPicPr>
          <p:cNvPr id="21" name="chalk_line_box_10x7.png" descr="chalk_line_box_10x7.png"/>
          <p:cNvPicPr>
            <a:picLocks/>
          </p:cNvPicPr>
          <p:nvPr/>
        </p:nvPicPr>
        <p:blipFill>
          <a:blip r:embed="rId2">
            <a:alphaModFix amt="45000"/>
            <a:extLst/>
          </a:blip>
          <a:stretch>
            <a:fillRect/>
          </a:stretch>
        </p:blipFill>
        <p:spPr>
          <a:xfrm>
            <a:off x="317500" y="6794500"/>
            <a:ext cx="12344400" cy="2336800"/>
          </a:xfrm>
          <a:prstGeom prst="rect">
            <a:avLst/>
          </a:prstGeom>
          <a:ln w="12700">
            <a:miter lim="400000"/>
          </a:ln>
        </p:spPr>
      </p:pic>
      <p:sp>
        <p:nvSpPr>
          <p:cNvPr id="22" name="Image"/>
          <p:cNvSpPr>
            <a:spLocks noGrp="1"/>
          </p:cNvSpPr>
          <p:nvPr>
            <p:ph type="pic" idx="13"/>
          </p:nvPr>
        </p:nvSpPr>
        <p:spPr>
          <a:xfrm>
            <a:off x="393700" y="381000"/>
            <a:ext cx="12217400" cy="6146800"/>
          </a:xfrm>
          <a:prstGeom prst="rect">
            <a:avLst/>
          </a:prstGeom>
          <a:ln w="9525">
            <a:round/>
          </a:ln>
        </p:spPr>
        <p:txBody>
          <a:bodyPr lIns="91439" tIns="45719" rIns="91439" bIns="45719" anchor="t">
            <a:noAutofit/>
          </a:bodyPr>
          <a:lstStyle/>
          <a:p>
            <a:endParaRPr/>
          </a:p>
        </p:txBody>
      </p:sp>
      <p:sp>
        <p:nvSpPr>
          <p:cNvPr id="23" name="Title Text"/>
          <p:cNvSpPr txBox="1">
            <a:spLocks noGrp="1"/>
          </p:cNvSpPr>
          <p:nvPr>
            <p:ph type="title"/>
          </p:nvPr>
        </p:nvSpPr>
        <p:spPr>
          <a:xfrm>
            <a:off x="901700" y="6934200"/>
            <a:ext cx="11201400" cy="952500"/>
          </a:xfrm>
          <a:prstGeom prst="rect">
            <a:avLst/>
          </a:prstGeom>
        </p:spPr>
        <p:txBody>
          <a:bodyPr anchor="b"/>
          <a:lstStyle/>
          <a:p>
            <a:r>
              <a:t>Title Text</a:t>
            </a:r>
          </a:p>
        </p:txBody>
      </p:sp>
      <p:sp>
        <p:nvSpPr>
          <p:cNvPr id="24" name="Body Level One…"/>
          <p:cNvSpPr txBox="1">
            <a:spLocks noGrp="1"/>
          </p:cNvSpPr>
          <p:nvPr>
            <p:ph type="body" sz="quarter" idx="1"/>
          </p:nvPr>
        </p:nvSpPr>
        <p:spPr>
          <a:xfrm>
            <a:off x="901700" y="7823200"/>
            <a:ext cx="11201400" cy="1206500"/>
          </a:xfrm>
          <a:prstGeom prst="rect">
            <a:avLst/>
          </a:prstGeom>
        </p:spPr>
        <p:txBody>
          <a:bodyPr anchor="t"/>
          <a:lstStyle>
            <a:lvl1pPr marL="0" indent="0">
              <a:lnSpc>
                <a:spcPct val="80000"/>
              </a:lnSpc>
              <a:spcBef>
                <a:spcPts val="0"/>
              </a:spcBef>
              <a:buSzTx/>
              <a:buNone/>
              <a:defRPr cap="all" spc="288">
                <a:solidFill>
                  <a:srgbClr val="3E3B39"/>
                </a:solidFill>
                <a:latin typeface="+mn-lt"/>
                <a:ea typeface="+mn-ea"/>
                <a:cs typeface="+mn-cs"/>
                <a:sym typeface="Avenir Next"/>
              </a:defRPr>
            </a:lvl1pPr>
            <a:lvl2pPr marL="0" indent="0">
              <a:lnSpc>
                <a:spcPct val="80000"/>
              </a:lnSpc>
              <a:spcBef>
                <a:spcPts val="0"/>
              </a:spcBef>
              <a:buSzTx/>
              <a:buNone/>
              <a:defRPr cap="all" spc="288">
                <a:solidFill>
                  <a:srgbClr val="3E3B39"/>
                </a:solidFill>
                <a:latin typeface="+mn-lt"/>
                <a:ea typeface="+mn-ea"/>
                <a:cs typeface="+mn-cs"/>
                <a:sym typeface="Avenir Next"/>
              </a:defRPr>
            </a:lvl2pPr>
            <a:lvl3pPr marL="0" indent="0">
              <a:lnSpc>
                <a:spcPct val="80000"/>
              </a:lnSpc>
              <a:spcBef>
                <a:spcPts val="0"/>
              </a:spcBef>
              <a:buSzTx/>
              <a:buNone/>
              <a:defRPr cap="all" spc="288">
                <a:solidFill>
                  <a:srgbClr val="3E3B39"/>
                </a:solidFill>
                <a:latin typeface="+mn-lt"/>
                <a:ea typeface="+mn-ea"/>
                <a:cs typeface="+mn-cs"/>
                <a:sym typeface="Avenir Next"/>
              </a:defRPr>
            </a:lvl3pPr>
            <a:lvl4pPr marL="0" indent="0">
              <a:lnSpc>
                <a:spcPct val="80000"/>
              </a:lnSpc>
              <a:spcBef>
                <a:spcPts val="0"/>
              </a:spcBef>
              <a:buSzTx/>
              <a:buNone/>
              <a:defRPr cap="all" spc="288">
                <a:solidFill>
                  <a:srgbClr val="3E3B39"/>
                </a:solidFill>
                <a:latin typeface="+mn-lt"/>
                <a:ea typeface="+mn-ea"/>
                <a:cs typeface="+mn-cs"/>
                <a:sym typeface="Avenir Next"/>
              </a:defRPr>
            </a:lvl4pPr>
            <a:lvl5pPr marL="0" indent="0">
              <a:lnSpc>
                <a:spcPct val="80000"/>
              </a:lnSpc>
              <a:spcBef>
                <a:spcPts val="0"/>
              </a:spcBef>
              <a:buSzTx/>
              <a:buNone/>
              <a:defRPr cap="all" spc="288">
                <a:solidFill>
                  <a:srgbClr val="3E3B39"/>
                </a:solidFill>
                <a:latin typeface="+mn-lt"/>
                <a:ea typeface="+mn-ea"/>
                <a:cs typeface="+mn-cs"/>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xfrm>
            <a:off x="6303924" y="9258300"/>
            <a:ext cx="409652" cy="4191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2" name="Title Text"/>
          <p:cNvSpPr txBox="1">
            <a:spLocks noGrp="1"/>
          </p:cNvSpPr>
          <p:nvPr>
            <p:ph type="title"/>
          </p:nvPr>
        </p:nvSpPr>
        <p:spPr>
          <a:xfrm>
            <a:off x="901700" y="3898900"/>
            <a:ext cx="11201400" cy="1943100"/>
          </a:xfrm>
          <a:prstGeom prst="rect">
            <a:avLst/>
          </a:prstGeom>
        </p:spPr>
        <p:txBody>
          <a:bodyPr anchor="ctr"/>
          <a:lstStyle/>
          <a:p>
            <a:r>
              <a:t>Title Text</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0" name="Image"/>
          <p:cNvSpPr>
            <a:spLocks noGrp="1"/>
          </p:cNvSpPr>
          <p:nvPr>
            <p:ph type="pic" sz="half" idx="13"/>
          </p:nvPr>
        </p:nvSpPr>
        <p:spPr>
          <a:xfrm>
            <a:off x="6451600" y="1066800"/>
            <a:ext cx="5626100" cy="7632700"/>
          </a:xfrm>
          <a:prstGeom prst="rect">
            <a:avLst/>
          </a:prstGeom>
          <a:ln w="9525">
            <a:round/>
          </a:ln>
        </p:spPr>
        <p:txBody>
          <a:bodyPr lIns="91439" tIns="45719" rIns="91439" bIns="45719" anchor="t">
            <a:noAutofit/>
          </a:bodyPr>
          <a:lstStyle/>
          <a:p>
            <a:endParaRPr/>
          </a:p>
        </p:txBody>
      </p:sp>
      <p:sp>
        <p:nvSpPr>
          <p:cNvPr id="41" name="Title Text"/>
          <p:cNvSpPr txBox="1">
            <a:spLocks noGrp="1"/>
          </p:cNvSpPr>
          <p:nvPr>
            <p:ph type="title"/>
          </p:nvPr>
        </p:nvSpPr>
        <p:spPr>
          <a:xfrm>
            <a:off x="901700" y="927100"/>
            <a:ext cx="5080000" cy="4102100"/>
          </a:xfrm>
          <a:prstGeom prst="rect">
            <a:avLst/>
          </a:prstGeom>
        </p:spPr>
        <p:txBody>
          <a:bodyPr anchor="b"/>
          <a:lstStyle/>
          <a:p>
            <a:r>
              <a:t>Title Text</a:t>
            </a:r>
          </a:p>
        </p:txBody>
      </p:sp>
      <p:sp>
        <p:nvSpPr>
          <p:cNvPr id="42" name="Body Level One…"/>
          <p:cNvSpPr txBox="1">
            <a:spLocks noGrp="1"/>
          </p:cNvSpPr>
          <p:nvPr>
            <p:ph type="body" sz="quarter" idx="1"/>
          </p:nvPr>
        </p:nvSpPr>
        <p:spPr>
          <a:xfrm>
            <a:off x="901700" y="5029200"/>
            <a:ext cx="5080000" cy="3683000"/>
          </a:xfrm>
          <a:prstGeom prst="rect">
            <a:avLst/>
          </a:prstGeom>
        </p:spPr>
        <p:txBody>
          <a:bodyPr anchor="t"/>
          <a:lstStyle>
            <a:lvl1pPr marL="0" indent="0">
              <a:lnSpc>
                <a:spcPct val="80000"/>
              </a:lnSpc>
              <a:spcBef>
                <a:spcPts val="0"/>
              </a:spcBef>
              <a:buSzTx/>
              <a:buNone/>
              <a:defRPr cap="all" spc="288">
                <a:solidFill>
                  <a:srgbClr val="3E3B39"/>
                </a:solidFill>
                <a:latin typeface="+mn-lt"/>
                <a:ea typeface="+mn-ea"/>
                <a:cs typeface="+mn-cs"/>
                <a:sym typeface="Avenir Next"/>
              </a:defRPr>
            </a:lvl1pPr>
            <a:lvl2pPr marL="0" indent="0">
              <a:lnSpc>
                <a:spcPct val="80000"/>
              </a:lnSpc>
              <a:spcBef>
                <a:spcPts val="0"/>
              </a:spcBef>
              <a:buSzTx/>
              <a:buNone/>
              <a:defRPr cap="all" spc="288">
                <a:solidFill>
                  <a:srgbClr val="3E3B39"/>
                </a:solidFill>
                <a:latin typeface="+mn-lt"/>
                <a:ea typeface="+mn-ea"/>
                <a:cs typeface="+mn-cs"/>
                <a:sym typeface="Avenir Next"/>
              </a:defRPr>
            </a:lvl2pPr>
            <a:lvl3pPr marL="0" indent="0">
              <a:lnSpc>
                <a:spcPct val="80000"/>
              </a:lnSpc>
              <a:spcBef>
                <a:spcPts val="0"/>
              </a:spcBef>
              <a:buSzTx/>
              <a:buNone/>
              <a:defRPr cap="all" spc="288">
                <a:solidFill>
                  <a:srgbClr val="3E3B39"/>
                </a:solidFill>
                <a:latin typeface="+mn-lt"/>
                <a:ea typeface="+mn-ea"/>
                <a:cs typeface="+mn-cs"/>
                <a:sym typeface="Avenir Next"/>
              </a:defRPr>
            </a:lvl3pPr>
            <a:lvl4pPr marL="0" indent="0">
              <a:lnSpc>
                <a:spcPct val="80000"/>
              </a:lnSpc>
              <a:spcBef>
                <a:spcPts val="0"/>
              </a:spcBef>
              <a:buSzTx/>
              <a:buNone/>
              <a:defRPr cap="all" spc="288">
                <a:solidFill>
                  <a:srgbClr val="3E3B39"/>
                </a:solidFill>
                <a:latin typeface="+mn-lt"/>
                <a:ea typeface="+mn-ea"/>
                <a:cs typeface="+mn-cs"/>
                <a:sym typeface="Avenir Next"/>
              </a:defRPr>
            </a:lvl4pPr>
            <a:lvl5pPr marL="0" indent="0">
              <a:lnSpc>
                <a:spcPct val="80000"/>
              </a:lnSpc>
              <a:spcBef>
                <a:spcPts val="0"/>
              </a:spcBef>
              <a:buSzTx/>
              <a:buNone/>
              <a:defRPr cap="all" spc="288">
                <a:solidFill>
                  <a:srgbClr val="3E3B39"/>
                </a:solidFill>
                <a:latin typeface="+mn-lt"/>
                <a:ea typeface="+mn-ea"/>
                <a:cs typeface="+mn-cs"/>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xfrm>
            <a:off x="6303924" y="9258300"/>
            <a:ext cx="409652" cy="4191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0" name="Title Text"/>
          <p:cNvSpPr txBox="1">
            <a:spLocks noGrp="1"/>
          </p:cNvSpPr>
          <p:nvPr>
            <p:ph type="title"/>
          </p:nvPr>
        </p:nvSpPr>
        <p:spPr>
          <a:prstGeom prst="rect">
            <a:avLst/>
          </a:prstGeom>
        </p:spPr>
        <p:txBody>
          <a:bodyPr/>
          <a:lstStyle/>
          <a:p>
            <a:r>
              <a:t>Title Text</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7" name="Image"/>
          <p:cNvSpPr>
            <a:spLocks noGrp="1"/>
          </p:cNvSpPr>
          <p:nvPr>
            <p:ph type="pic" sz="half" idx="13"/>
          </p:nvPr>
        </p:nvSpPr>
        <p:spPr>
          <a:xfrm>
            <a:off x="6769100" y="2603500"/>
            <a:ext cx="5308600" cy="5969000"/>
          </a:xfrm>
          <a:prstGeom prst="rect">
            <a:avLst/>
          </a:prstGeom>
          <a:ln w="9525">
            <a:round/>
          </a:ln>
        </p:spPr>
        <p:txBody>
          <a:bodyPr lIns="91439" tIns="45719" rIns="91439" bIns="45719" anchor="t">
            <a:noAutofit/>
          </a:bodyPr>
          <a:lstStyle/>
          <a:p>
            <a:endParaRPr/>
          </a:p>
        </p:txBody>
      </p:sp>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sz="half" idx="1"/>
          </p:nvPr>
        </p:nvSpPr>
        <p:spPr>
          <a:xfrm>
            <a:off x="901700" y="2603500"/>
            <a:ext cx="5334000" cy="5969000"/>
          </a:xfrm>
          <a:prstGeom prst="rect">
            <a:avLst/>
          </a:prstGeom>
        </p:spPr>
        <p:txBody>
          <a:bodyPr/>
          <a:lstStyle>
            <a:lvl1pPr marL="393700" indent="-393700">
              <a:lnSpc>
                <a:spcPct val="90000"/>
              </a:lnSpc>
              <a:spcBef>
                <a:spcPts val="2800"/>
              </a:spcBef>
              <a:defRPr sz="3200"/>
            </a:lvl1pPr>
            <a:lvl2pPr marL="787400" indent="-393700">
              <a:lnSpc>
                <a:spcPct val="90000"/>
              </a:lnSpc>
              <a:spcBef>
                <a:spcPts val="2800"/>
              </a:spcBef>
              <a:defRPr sz="3200"/>
            </a:lvl2pPr>
            <a:lvl3pPr marL="1181100" indent="-393700">
              <a:lnSpc>
                <a:spcPct val="90000"/>
              </a:lnSpc>
              <a:spcBef>
                <a:spcPts val="2800"/>
              </a:spcBef>
              <a:defRPr sz="3200"/>
            </a:lvl3pPr>
            <a:lvl4pPr marL="1574800" indent="-393700">
              <a:lnSpc>
                <a:spcPct val="90000"/>
              </a:lnSpc>
              <a:spcBef>
                <a:spcPts val="2800"/>
              </a:spcBef>
              <a:defRPr sz="3200"/>
            </a:lvl4pPr>
            <a:lvl5pPr marL="1968500" indent="-393700">
              <a:lnSpc>
                <a:spcPct val="90000"/>
              </a:lnSpc>
              <a:spcBef>
                <a:spcPts val="2800"/>
              </a:spcBef>
              <a:defRPr sz="3200"/>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7" name="Body Level One…"/>
          <p:cNvSpPr txBox="1">
            <a:spLocks noGrp="1"/>
          </p:cNvSpPr>
          <p:nvPr>
            <p:ph type="body" idx="1"/>
          </p:nvPr>
        </p:nvSpPr>
        <p:spPr>
          <a:xfrm>
            <a:off x="901700" y="1727200"/>
            <a:ext cx="11201400" cy="62865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85" name="Image"/>
          <p:cNvSpPr>
            <a:spLocks noGrp="1"/>
          </p:cNvSpPr>
          <p:nvPr>
            <p:ph type="pic" sz="quarter" idx="13"/>
          </p:nvPr>
        </p:nvSpPr>
        <p:spPr>
          <a:xfrm>
            <a:off x="6654800" y="482600"/>
            <a:ext cx="5981700" cy="3911600"/>
          </a:xfrm>
          <a:prstGeom prst="rect">
            <a:avLst/>
          </a:prstGeom>
          <a:ln w="9525">
            <a:round/>
          </a:ln>
        </p:spPr>
        <p:txBody>
          <a:bodyPr lIns="91439" tIns="45719" rIns="91439" bIns="45719" anchor="t">
            <a:noAutofit/>
          </a:bodyPr>
          <a:lstStyle/>
          <a:p>
            <a:endParaRPr/>
          </a:p>
        </p:txBody>
      </p:sp>
      <p:sp>
        <p:nvSpPr>
          <p:cNvPr id="86" name="Image"/>
          <p:cNvSpPr>
            <a:spLocks noGrp="1"/>
          </p:cNvSpPr>
          <p:nvPr>
            <p:ph type="pic" sz="half" idx="14"/>
          </p:nvPr>
        </p:nvSpPr>
        <p:spPr>
          <a:xfrm>
            <a:off x="6654800" y="4673600"/>
            <a:ext cx="5981700" cy="4597400"/>
          </a:xfrm>
          <a:prstGeom prst="rect">
            <a:avLst/>
          </a:prstGeom>
          <a:ln w="9525">
            <a:round/>
          </a:ln>
        </p:spPr>
        <p:txBody>
          <a:bodyPr lIns="91439" tIns="45719" rIns="91439" bIns="45719" anchor="t">
            <a:noAutofit/>
          </a:bodyPr>
          <a:lstStyle/>
          <a:p>
            <a:endParaRPr/>
          </a:p>
        </p:txBody>
      </p:sp>
      <p:sp>
        <p:nvSpPr>
          <p:cNvPr id="87" name="Image"/>
          <p:cNvSpPr>
            <a:spLocks noGrp="1"/>
          </p:cNvSpPr>
          <p:nvPr>
            <p:ph type="pic" idx="15"/>
          </p:nvPr>
        </p:nvSpPr>
        <p:spPr>
          <a:xfrm>
            <a:off x="406400" y="482600"/>
            <a:ext cx="5981700" cy="8788400"/>
          </a:xfrm>
          <a:prstGeom prst="rect">
            <a:avLst/>
          </a:prstGeom>
          <a:ln w="9525">
            <a:round/>
          </a:ln>
        </p:spPr>
        <p:txBody>
          <a:bodyPr lIns="91439" tIns="45719" rIns="91439" bIns="45719" anchor="t">
            <a:noAutofit/>
          </a:bodyPr>
          <a:lstStyle/>
          <a:p>
            <a:endParaRP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pic>
        <p:nvPicPr>
          <p:cNvPr id="2" name="chalk_line_10x7.png" descr="chalk_line_10x7.png"/>
          <p:cNvPicPr>
            <a:picLocks/>
          </p:cNvPicPr>
          <p:nvPr/>
        </p:nvPicPr>
        <p:blipFill>
          <a:blip r:embed="rId15">
            <a:alphaModFix amt="45000"/>
            <a:extLst/>
          </a:blip>
          <a:stretch>
            <a:fillRect/>
          </a:stretch>
        </p:blipFill>
        <p:spPr>
          <a:xfrm>
            <a:off x="393700" y="355600"/>
            <a:ext cx="12217400" cy="8775700"/>
          </a:xfrm>
          <a:prstGeom prst="rect">
            <a:avLst/>
          </a:prstGeom>
          <a:ln w="12700">
            <a:miter lim="400000"/>
          </a:ln>
        </p:spPr>
      </p:pic>
      <p:sp>
        <p:nvSpPr>
          <p:cNvPr id="3" name="Title Text"/>
          <p:cNvSpPr txBox="1">
            <a:spLocks noGrp="1"/>
          </p:cNvSpPr>
          <p:nvPr>
            <p:ph type="title"/>
          </p:nvPr>
        </p:nvSpPr>
        <p:spPr>
          <a:xfrm>
            <a:off x="901700" y="635000"/>
            <a:ext cx="11201400" cy="1714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4" name="Body Level One…"/>
          <p:cNvSpPr txBox="1">
            <a:spLocks noGrp="1"/>
          </p:cNvSpPr>
          <p:nvPr>
            <p:ph type="body" idx="1"/>
          </p:nvPr>
        </p:nvSpPr>
        <p:spPr>
          <a:xfrm>
            <a:off x="901700" y="2603500"/>
            <a:ext cx="11201400" cy="596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6299199" y="9258300"/>
            <a:ext cx="409652" cy="419100"/>
          </a:xfrm>
          <a:prstGeom prst="rect">
            <a:avLst/>
          </a:prstGeom>
          <a:ln w="12700">
            <a:miter lim="400000"/>
          </a:ln>
        </p:spPr>
        <p:txBody>
          <a:bodyPr wrap="none" lIns="50800" tIns="50800" rIns="50800" bIns="50800">
            <a:spAutoFit/>
          </a:bodyPr>
          <a:lstStyle>
            <a:lvl1pPr>
              <a:defRPr sz="1800" b="1" i="0" cap="all">
                <a:latin typeface="+mn-lt"/>
                <a:ea typeface="+mn-ea"/>
                <a:cs typeface="+mn-cs"/>
                <a:sym typeface="Avenir Nex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rtl="0" latinLnBrk="0">
        <a:lnSpc>
          <a:spcPct val="80000"/>
        </a:lnSpc>
        <a:spcBef>
          <a:spcPts val="0"/>
        </a:spcBef>
        <a:spcAft>
          <a:spcPts val="0"/>
        </a:spcAft>
        <a:buClrTx/>
        <a:buSzTx/>
        <a:buFontTx/>
        <a:buNone/>
        <a:tabLst/>
        <a:defRPr sz="4800" b="1" i="0" u="none" strike="noStrike" cap="all" spc="384" baseline="0">
          <a:ln>
            <a:noFill/>
          </a:ln>
          <a:solidFill>
            <a:srgbClr val="3E3B39"/>
          </a:solidFill>
          <a:effectLst>
            <a:outerShdw blurRad="25400" dist="25400" dir="5520000" rotWithShape="0">
              <a:srgbClr val="FFFFFF">
                <a:alpha val="72000"/>
              </a:srgbClr>
            </a:outerShdw>
          </a:effectLst>
          <a:uFillTx/>
          <a:latin typeface="+mn-lt"/>
          <a:ea typeface="+mn-ea"/>
          <a:cs typeface="+mn-cs"/>
          <a:sym typeface="Avenir Next"/>
        </a:defRPr>
      </a:lvl1pPr>
      <a:lvl2pPr marL="0" marR="0" indent="0" algn="l" defTabSz="584200" rtl="0" latinLnBrk="0">
        <a:lnSpc>
          <a:spcPct val="80000"/>
        </a:lnSpc>
        <a:spcBef>
          <a:spcPts val="0"/>
        </a:spcBef>
        <a:spcAft>
          <a:spcPts val="0"/>
        </a:spcAft>
        <a:buClrTx/>
        <a:buSzTx/>
        <a:buFontTx/>
        <a:buNone/>
        <a:tabLst/>
        <a:defRPr sz="4800" b="1" i="0" u="none" strike="noStrike" cap="all" spc="384" baseline="0">
          <a:ln>
            <a:noFill/>
          </a:ln>
          <a:solidFill>
            <a:srgbClr val="3E3B39"/>
          </a:solidFill>
          <a:effectLst>
            <a:outerShdw blurRad="25400" dist="25400" dir="5520000" rotWithShape="0">
              <a:srgbClr val="FFFFFF">
                <a:alpha val="72000"/>
              </a:srgbClr>
            </a:outerShdw>
          </a:effectLst>
          <a:uFillTx/>
          <a:latin typeface="+mn-lt"/>
          <a:ea typeface="+mn-ea"/>
          <a:cs typeface="+mn-cs"/>
          <a:sym typeface="Avenir Next"/>
        </a:defRPr>
      </a:lvl2pPr>
      <a:lvl3pPr marL="0" marR="0" indent="0" algn="l" defTabSz="584200" rtl="0" latinLnBrk="0">
        <a:lnSpc>
          <a:spcPct val="80000"/>
        </a:lnSpc>
        <a:spcBef>
          <a:spcPts val="0"/>
        </a:spcBef>
        <a:spcAft>
          <a:spcPts val="0"/>
        </a:spcAft>
        <a:buClrTx/>
        <a:buSzTx/>
        <a:buFontTx/>
        <a:buNone/>
        <a:tabLst/>
        <a:defRPr sz="4800" b="1" i="0" u="none" strike="noStrike" cap="all" spc="384" baseline="0">
          <a:ln>
            <a:noFill/>
          </a:ln>
          <a:solidFill>
            <a:srgbClr val="3E3B39"/>
          </a:solidFill>
          <a:effectLst>
            <a:outerShdw blurRad="25400" dist="25400" dir="5520000" rotWithShape="0">
              <a:srgbClr val="FFFFFF">
                <a:alpha val="72000"/>
              </a:srgbClr>
            </a:outerShdw>
          </a:effectLst>
          <a:uFillTx/>
          <a:latin typeface="+mn-lt"/>
          <a:ea typeface="+mn-ea"/>
          <a:cs typeface="+mn-cs"/>
          <a:sym typeface="Avenir Next"/>
        </a:defRPr>
      </a:lvl3pPr>
      <a:lvl4pPr marL="0" marR="0" indent="0" algn="l" defTabSz="584200" rtl="0" latinLnBrk="0">
        <a:lnSpc>
          <a:spcPct val="80000"/>
        </a:lnSpc>
        <a:spcBef>
          <a:spcPts val="0"/>
        </a:spcBef>
        <a:spcAft>
          <a:spcPts val="0"/>
        </a:spcAft>
        <a:buClrTx/>
        <a:buSzTx/>
        <a:buFontTx/>
        <a:buNone/>
        <a:tabLst/>
        <a:defRPr sz="4800" b="1" i="0" u="none" strike="noStrike" cap="all" spc="384" baseline="0">
          <a:ln>
            <a:noFill/>
          </a:ln>
          <a:solidFill>
            <a:srgbClr val="3E3B39"/>
          </a:solidFill>
          <a:effectLst>
            <a:outerShdw blurRad="25400" dist="25400" dir="5520000" rotWithShape="0">
              <a:srgbClr val="FFFFFF">
                <a:alpha val="72000"/>
              </a:srgbClr>
            </a:outerShdw>
          </a:effectLst>
          <a:uFillTx/>
          <a:latin typeface="+mn-lt"/>
          <a:ea typeface="+mn-ea"/>
          <a:cs typeface="+mn-cs"/>
          <a:sym typeface="Avenir Next"/>
        </a:defRPr>
      </a:lvl4pPr>
      <a:lvl5pPr marL="0" marR="0" indent="0" algn="l" defTabSz="584200" rtl="0" latinLnBrk="0">
        <a:lnSpc>
          <a:spcPct val="80000"/>
        </a:lnSpc>
        <a:spcBef>
          <a:spcPts val="0"/>
        </a:spcBef>
        <a:spcAft>
          <a:spcPts val="0"/>
        </a:spcAft>
        <a:buClrTx/>
        <a:buSzTx/>
        <a:buFontTx/>
        <a:buNone/>
        <a:tabLst/>
        <a:defRPr sz="4800" b="1" i="0" u="none" strike="noStrike" cap="all" spc="384" baseline="0">
          <a:ln>
            <a:noFill/>
          </a:ln>
          <a:solidFill>
            <a:srgbClr val="3E3B39"/>
          </a:solidFill>
          <a:effectLst>
            <a:outerShdw blurRad="25400" dist="25400" dir="5520000" rotWithShape="0">
              <a:srgbClr val="FFFFFF">
                <a:alpha val="72000"/>
              </a:srgbClr>
            </a:outerShdw>
          </a:effectLst>
          <a:uFillTx/>
          <a:latin typeface="+mn-lt"/>
          <a:ea typeface="+mn-ea"/>
          <a:cs typeface="+mn-cs"/>
          <a:sym typeface="Avenir Next"/>
        </a:defRPr>
      </a:lvl5pPr>
      <a:lvl6pPr marL="0" marR="0" indent="0" algn="l" defTabSz="584200" rtl="0" latinLnBrk="0">
        <a:lnSpc>
          <a:spcPct val="80000"/>
        </a:lnSpc>
        <a:spcBef>
          <a:spcPts val="0"/>
        </a:spcBef>
        <a:spcAft>
          <a:spcPts val="0"/>
        </a:spcAft>
        <a:buClrTx/>
        <a:buSzTx/>
        <a:buFontTx/>
        <a:buNone/>
        <a:tabLst/>
        <a:defRPr sz="4800" b="1" i="0" u="none" strike="noStrike" cap="all" spc="384" baseline="0">
          <a:ln>
            <a:noFill/>
          </a:ln>
          <a:solidFill>
            <a:srgbClr val="3E3B39"/>
          </a:solidFill>
          <a:effectLst>
            <a:outerShdw blurRad="25400" dist="25400" dir="5520000" rotWithShape="0">
              <a:srgbClr val="FFFFFF">
                <a:alpha val="72000"/>
              </a:srgbClr>
            </a:outerShdw>
          </a:effectLst>
          <a:uFillTx/>
          <a:latin typeface="+mn-lt"/>
          <a:ea typeface="+mn-ea"/>
          <a:cs typeface="+mn-cs"/>
          <a:sym typeface="Avenir Next"/>
        </a:defRPr>
      </a:lvl6pPr>
      <a:lvl7pPr marL="0" marR="0" indent="0" algn="l" defTabSz="584200" rtl="0" latinLnBrk="0">
        <a:lnSpc>
          <a:spcPct val="80000"/>
        </a:lnSpc>
        <a:spcBef>
          <a:spcPts val="0"/>
        </a:spcBef>
        <a:spcAft>
          <a:spcPts val="0"/>
        </a:spcAft>
        <a:buClrTx/>
        <a:buSzTx/>
        <a:buFontTx/>
        <a:buNone/>
        <a:tabLst/>
        <a:defRPr sz="4800" b="1" i="0" u="none" strike="noStrike" cap="all" spc="384" baseline="0">
          <a:ln>
            <a:noFill/>
          </a:ln>
          <a:solidFill>
            <a:srgbClr val="3E3B39"/>
          </a:solidFill>
          <a:effectLst>
            <a:outerShdw blurRad="25400" dist="25400" dir="5520000" rotWithShape="0">
              <a:srgbClr val="FFFFFF">
                <a:alpha val="72000"/>
              </a:srgbClr>
            </a:outerShdw>
          </a:effectLst>
          <a:uFillTx/>
          <a:latin typeface="+mn-lt"/>
          <a:ea typeface="+mn-ea"/>
          <a:cs typeface="+mn-cs"/>
          <a:sym typeface="Avenir Next"/>
        </a:defRPr>
      </a:lvl7pPr>
      <a:lvl8pPr marL="0" marR="0" indent="0" algn="l" defTabSz="584200" rtl="0" latinLnBrk="0">
        <a:lnSpc>
          <a:spcPct val="80000"/>
        </a:lnSpc>
        <a:spcBef>
          <a:spcPts val="0"/>
        </a:spcBef>
        <a:spcAft>
          <a:spcPts val="0"/>
        </a:spcAft>
        <a:buClrTx/>
        <a:buSzTx/>
        <a:buFontTx/>
        <a:buNone/>
        <a:tabLst/>
        <a:defRPr sz="4800" b="1" i="0" u="none" strike="noStrike" cap="all" spc="384" baseline="0">
          <a:ln>
            <a:noFill/>
          </a:ln>
          <a:solidFill>
            <a:srgbClr val="3E3B39"/>
          </a:solidFill>
          <a:effectLst>
            <a:outerShdw blurRad="25400" dist="25400" dir="5520000" rotWithShape="0">
              <a:srgbClr val="FFFFFF">
                <a:alpha val="72000"/>
              </a:srgbClr>
            </a:outerShdw>
          </a:effectLst>
          <a:uFillTx/>
          <a:latin typeface="+mn-lt"/>
          <a:ea typeface="+mn-ea"/>
          <a:cs typeface="+mn-cs"/>
          <a:sym typeface="Avenir Next"/>
        </a:defRPr>
      </a:lvl8pPr>
      <a:lvl9pPr marL="0" marR="0" indent="0" algn="l" defTabSz="584200" rtl="0" latinLnBrk="0">
        <a:lnSpc>
          <a:spcPct val="80000"/>
        </a:lnSpc>
        <a:spcBef>
          <a:spcPts val="0"/>
        </a:spcBef>
        <a:spcAft>
          <a:spcPts val="0"/>
        </a:spcAft>
        <a:buClrTx/>
        <a:buSzTx/>
        <a:buFontTx/>
        <a:buNone/>
        <a:tabLst/>
        <a:defRPr sz="4800" b="1" i="0" u="none" strike="noStrike" cap="all" spc="384" baseline="0">
          <a:ln>
            <a:noFill/>
          </a:ln>
          <a:solidFill>
            <a:srgbClr val="3E3B39"/>
          </a:solidFill>
          <a:effectLst>
            <a:outerShdw blurRad="25400" dist="25400" dir="5520000" rotWithShape="0">
              <a:srgbClr val="FFFFFF">
                <a:alpha val="72000"/>
              </a:srgbClr>
            </a:outerShdw>
          </a:effectLst>
          <a:uFillTx/>
          <a:latin typeface="+mn-lt"/>
          <a:ea typeface="+mn-ea"/>
          <a:cs typeface="+mn-cs"/>
          <a:sym typeface="Avenir Next"/>
        </a:defRPr>
      </a:lvl9pPr>
    </p:titleStyle>
    <p:bodyStyle>
      <a:lvl1pPr marL="444500" marR="0" indent="-444500" algn="l" defTabSz="584200" rtl="0" latinLnBrk="0">
        <a:lnSpc>
          <a:spcPct val="100000"/>
        </a:lnSpc>
        <a:spcBef>
          <a:spcPts val="3200"/>
        </a:spcBef>
        <a:spcAft>
          <a:spcPts val="0"/>
        </a:spcAft>
        <a:buClrTx/>
        <a:buSzPct val="75000"/>
        <a:buFontTx/>
        <a:buChar char="•"/>
        <a:tabLst/>
        <a:defRPr sz="3600" b="0" i="0" u="none" strike="noStrike" cap="none" spc="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1pPr>
      <a:lvl2pPr marL="889000" marR="0" indent="-444500" algn="l" defTabSz="584200" rtl="0" latinLnBrk="0">
        <a:lnSpc>
          <a:spcPct val="100000"/>
        </a:lnSpc>
        <a:spcBef>
          <a:spcPts val="3200"/>
        </a:spcBef>
        <a:spcAft>
          <a:spcPts val="0"/>
        </a:spcAft>
        <a:buClrTx/>
        <a:buSzPct val="75000"/>
        <a:buFontTx/>
        <a:buChar char="•"/>
        <a:tabLst/>
        <a:defRPr sz="3600" b="0" i="0" u="none" strike="noStrike" cap="none" spc="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2pPr>
      <a:lvl3pPr marL="1333500" marR="0" indent="-444500" algn="l" defTabSz="584200" rtl="0" latinLnBrk="0">
        <a:lnSpc>
          <a:spcPct val="100000"/>
        </a:lnSpc>
        <a:spcBef>
          <a:spcPts val="3200"/>
        </a:spcBef>
        <a:spcAft>
          <a:spcPts val="0"/>
        </a:spcAft>
        <a:buClrTx/>
        <a:buSzPct val="75000"/>
        <a:buFontTx/>
        <a:buChar char="•"/>
        <a:tabLst/>
        <a:defRPr sz="3600" b="0" i="0" u="none" strike="noStrike" cap="none" spc="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3pPr>
      <a:lvl4pPr marL="1778000" marR="0" indent="-444500" algn="l" defTabSz="584200" rtl="0" latinLnBrk="0">
        <a:lnSpc>
          <a:spcPct val="100000"/>
        </a:lnSpc>
        <a:spcBef>
          <a:spcPts val="3200"/>
        </a:spcBef>
        <a:spcAft>
          <a:spcPts val="0"/>
        </a:spcAft>
        <a:buClrTx/>
        <a:buSzPct val="75000"/>
        <a:buFontTx/>
        <a:buChar char="•"/>
        <a:tabLst/>
        <a:defRPr sz="3600" b="0" i="0" u="none" strike="noStrike" cap="none" spc="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4pPr>
      <a:lvl5pPr marL="2222500" marR="0" indent="-444500" algn="l" defTabSz="584200" rtl="0" latinLnBrk="0">
        <a:lnSpc>
          <a:spcPct val="100000"/>
        </a:lnSpc>
        <a:spcBef>
          <a:spcPts val="3200"/>
        </a:spcBef>
        <a:spcAft>
          <a:spcPts val="0"/>
        </a:spcAft>
        <a:buClrTx/>
        <a:buSzPct val="75000"/>
        <a:buFontTx/>
        <a:buChar char="•"/>
        <a:tabLst/>
        <a:defRPr sz="3600" b="0" i="0" u="none" strike="noStrike" cap="none" spc="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5pPr>
      <a:lvl6pPr marL="2667000" marR="0" indent="-444500" algn="l" defTabSz="584200" rtl="0" latinLnBrk="0">
        <a:lnSpc>
          <a:spcPct val="100000"/>
        </a:lnSpc>
        <a:spcBef>
          <a:spcPts val="3200"/>
        </a:spcBef>
        <a:spcAft>
          <a:spcPts val="0"/>
        </a:spcAft>
        <a:buClrTx/>
        <a:buSzPct val="75000"/>
        <a:buFontTx/>
        <a:buChar char="•"/>
        <a:tabLst/>
        <a:defRPr sz="3600" b="0" i="0" u="none" strike="noStrike" cap="none" spc="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6pPr>
      <a:lvl7pPr marL="3111500" marR="0" indent="-444500" algn="l" defTabSz="584200" rtl="0" latinLnBrk="0">
        <a:lnSpc>
          <a:spcPct val="100000"/>
        </a:lnSpc>
        <a:spcBef>
          <a:spcPts val="3200"/>
        </a:spcBef>
        <a:spcAft>
          <a:spcPts val="0"/>
        </a:spcAft>
        <a:buClrTx/>
        <a:buSzPct val="75000"/>
        <a:buFontTx/>
        <a:buChar char="•"/>
        <a:tabLst/>
        <a:defRPr sz="3600" b="0" i="0" u="none" strike="noStrike" cap="none" spc="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7pPr>
      <a:lvl8pPr marL="3556000" marR="0" indent="-444500" algn="l" defTabSz="584200" rtl="0" latinLnBrk="0">
        <a:lnSpc>
          <a:spcPct val="100000"/>
        </a:lnSpc>
        <a:spcBef>
          <a:spcPts val="3200"/>
        </a:spcBef>
        <a:spcAft>
          <a:spcPts val="0"/>
        </a:spcAft>
        <a:buClrTx/>
        <a:buSzPct val="75000"/>
        <a:buFontTx/>
        <a:buChar char="•"/>
        <a:tabLst/>
        <a:defRPr sz="3600" b="0" i="0" u="none" strike="noStrike" cap="none" spc="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8pPr>
      <a:lvl9pPr marL="4000500" marR="0" indent="-444500" algn="l" defTabSz="584200" rtl="0" latinLnBrk="0">
        <a:lnSpc>
          <a:spcPct val="100000"/>
        </a:lnSpc>
        <a:spcBef>
          <a:spcPts val="3200"/>
        </a:spcBef>
        <a:spcAft>
          <a:spcPts val="0"/>
        </a:spcAft>
        <a:buClrTx/>
        <a:buSzPct val="75000"/>
        <a:buFontTx/>
        <a:buChar char="•"/>
        <a:tabLst/>
        <a:defRPr sz="3600" b="0" i="0" u="none" strike="noStrike" cap="none" spc="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9pPr>
    </p:bodyStyle>
    <p:otherStyle>
      <a:lvl1pPr marL="0" marR="0" indent="0" algn="ctr" defTabSz="584200" latinLnBrk="0">
        <a:lnSpc>
          <a:spcPct val="100000"/>
        </a:lnSpc>
        <a:spcBef>
          <a:spcPts val="0"/>
        </a:spcBef>
        <a:spcAft>
          <a:spcPts val="0"/>
        </a:spcAft>
        <a:buClrTx/>
        <a:buSzTx/>
        <a:buFontTx/>
        <a:buNone/>
        <a:tabLst/>
        <a:defRPr sz="1800" b="1" i="0" u="none" strike="noStrike" cap="all" spc="0" baseline="0">
          <a:ln>
            <a:noFill/>
          </a:ln>
          <a:solidFill>
            <a:schemeClr val="tx1"/>
          </a:solidFill>
          <a:effectLst>
            <a:outerShdw blurRad="25400" dist="25400" dir="5520000" rotWithShape="0">
              <a:srgbClr val="FFFFFF">
                <a:alpha val="71999"/>
              </a:srgbClr>
            </a:outerShdw>
          </a:effectLst>
          <a:uFillTx/>
          <a:latin typeface="+mn-lt"/>
          <a:ea typeface="+mn-ea"/>
          <a:cs typeface="+mn-cs"/>
          <a:sym typeface="Avenir Next"/>
        </a:defRPr>
      </a:lvl1pPr>
      <a:lvl2pPr marL="0" marR="0" indent="228600" algn="ctr" defTabSz="584200" latinLnBrk="0">
        <a:lnSpc>
          <a:spcPct val="100000"/>
        </a:lnSpc>
        <a:spcBef>
          <a:spcPts val="0"/>
        </a:spcBef>
        <a:spcAft>
          <a:spcPts val="0"/>
        </a:spcAft>
        <a:buClrTx/>
        <a:buSzTx/>
        <a:buFontTx/>
        <a:buNone/>
        <a:tabLst/>
        <a:defRPr sz="1800" b="1" i="0" u="none" strike="noStrike" cap="all" spc="0" baseline="0">
          <a:ln>
            <a:noFill/>
          </a:ln>
          <a:solidFill>
            <a:schemeClr val="tx1"/>
          </a:solidFill>
          <a:effectLst>
            <a:outerShdw blurRad="25400" dist="25400" dir="5520000" rotWithShape="0">
              <a:srgbClr val="FFFFFF">
                <a:alpha val="71999"/>
              </a:srgbClr>
            </a:outerShdw>
          </a:effectLst>
          <a:uFillTx/>
          <a:latin typeface="+mn-lt"/>
          <a:ea typeface="+mn-ea"/>
          <a:cs typeface="+mn-cs"/>
          <a:sym typeface="Avenir Next"/>
        </a:defRPr>
      </a:lvl2pPr>
      <a:lvl3pPr marL="0" marR="0" indent="457200" algn="ctr" defTabSz="584200" latinLnBrk="0">
        <a:lnSpc>
          <a:spcPct val="100000"/>
        </a:lnSpc>
        <a:spcBef>
          <a:spcPts val="0"/>
        </a:spcBef>
        <a:spcAft>
          <a:spcPts val="0"/>
        </a:spcAft>
        <a:buClrTx/>
        <a:buSzTx/>
        <a:buFontTx/>
        <a:buNone/>
        <a:tabLst/>
        <a:defRPr sz="1800" b="1" i="0" u="none" strike="noStrike" cap="all" spc="0" baseline="0">
          <a:ln>
            <a:noFill/>
          </a:ln>
          <a:solidFill>
            <a:schemeClr val="tx1"/>
          </a:solidFill>
          <a:effectLst>
            <a:outerShdw blurRad="25400" dist="25400" dir="5520000" rotWithShape="0">
              <a:srgbClr val="FFFFFF">
                <a:alpha val="71999"/>
              </a:srgbClr>
            </a:outerShdw>
          </a:effectLst>
          <a:uFillTx/>
          <a:latin typeface="+mn-lt"/>
          <a:ea typeface="+mn-ea"/>
          <a:cs typeface="+mn-cs"/>
          <a:sym typeface="Avenir Next"/>
        </a:defRPr>
      </a:lvl3pPr>
      <a:lvl4pPr marL="0" marR="0" indent="685800" algn="ctr" defTabSz="584200" latinLnBrk="0">
        <a:lnSpc>
          <a:spcPct val="100000"/>
        </a:lnSpc>
        <a:spcBef>
          <a:spcPts val="0"/>
        </a:spcBef>
        <a:spcAft>
          <a:spcPts val="0"/>
        </a:spcAft>
        <a:buClrTx/>
        <a:buSzTx/>
        <a:buFontTx/>
        <a:buNone/>
        <a:tabLst/>
        <a:defRPr sz="1800" b="1" i="0" u="none" strike="noStrike" cap="all" spc="0" baseline="0">
          <a:ln>
            <a:noFill/>
          </a:ln>
          <a:solidFill>
            <a:schemeClr val="tx1"/>
          </a:solidFill>
          <a:effectLst>
            <a:outerShdw blurRad="25400" dist="25400" dir="5520000" rotWithShape="0">
              <a:srgbClr val="FFFFFF">
                <a:alpha val="71999"/>
              </a:srgbClr>
            </a:outerShdw>
          </a:effectLst>
          <a:uFillTx/>
          <a:latin typeface="+mn-lt"/>
          <a:ea typeface="+mn-ea"/>
          <a:cs typeface="+mn-cs"/>
          <a:sym typeface="Avenir Next"/>
        </a:defRPr>
      </a:lvl4pPr>
      <a:lvl5pPr marL="0" marR="0" indent="914400" algn="ctr" defTabSz="584200" latinLnBrk="0">
        <a:lnSpc>
          <a:spcPct val="100000"/>
        </a:lnSpc>
        <a:spcBef>
          <a:spcPts val="0"/>
        </a:spcBef>
        <a:spcAft>
          <a:spcPts val="0"/>
        </a:spcAft>
        <a:buClrTx/>
        <a:buSzTx/>
        <a:buFontTx/>
        <a:buNone/>
        <a:tabLst/>
        <a:defRPr sz="1800" b="1" i="0" u="none" strike="noStrike" cap="all" spc="0" baseline="0">
          <a:ln>
            <a:noFill/>
          </a:ln>
          <a:solidFill>
            <a:schemeClr val="tx1"/>
          </a:solidFill>
          <a:effectLst>
            <a:outerShdw blurRad="25400" dist="25400" dir="5520000" rotWithShape="0">
              <a:srgbClr val="FFFFFF">
                <a:alpha val="71999"/>
              </a:srgbClr>
            </a:outerShdw>
          </a:effectLst>
          <a:uFillTx/>
          <a:latin typeface="+mn-lt"/>
          <a:ea typeface="+mn-ea"/>
          <a:cs typeface="+mn-cs"/>
          <a:sym typeface="Avenir Next"/>
        </a:defRPr>
      </a:lvl5pPr>
      <a:lvl6pPr marL="0" marR="0" indent="1143000" algn="ctr" defTabSz="584200" latinLnBrk="0">
        <a:lnSpc>
          <a:spcPct val="100000"/>
        </a:lnSpc>
        <a:spcBef>
          <a:spcPts val="0"/>
        </a:spcBef>
        <a:spcAft>
          <a:spcPts val="0"/>
        </a:spcAft>
        <a:buClrTx/>
        <a:buSzTx/>
        <a:buFontTx/>
        <a:buNone/>
        <a:tabLst/>
        <a:defRPr sz="1800" b="1" i="0" u="none" strike="noStrike" cap="all" spc="0" baseline="0">
          <a:ln>
            <a:noFill/>
          </a:ln>
          <a:solidFill>
            <a:schemeClr val="tx1"/>
          </a:solidFill>
          <a:effectLst>
            <a:outerShdw blurRad="25400" dist="25400" dir="5520000" rotWithShape="0">
              <a:srgbClr val="FFFFFF">
                <a:alpha val="71999"/>
              </a:srgbClr>
            </a:outerShdw>
          </a:effectLst>
          <a:uFillTx/>
          <a:latin typeface="+mn-lt"/>
          <a:ea typeface="+mn-ea"/>
          <a:cs typeface="+mn-cs"/>
          <a:sym typeface="Avenir Next"/>
        </a:defRPr>
      </a:lvl6pPr>
      <a:lvl7pPr marL="0" marR="0" indent="1371600" algn="ctr" defTabSz="584200" latinLnBrk="0">
        <a:lnSpc>
          <a:spcPct val="100000"/>
        </a:lnSpc>
        <a:spcBef>
          <a:spcPts val="0"/>
        </a:spcBef>
        <a:spcAft>
          <a:spcPts val="0"/>
        </a:spcAft>
        <a:buClrTx/>
        <a:buSzTx/>
        <a:buFontTx/>
        <a:buNone/>
        <a:tabLst/>
        <a:defRPr sz="1800" b="1" i="0" u="none" strike="noStrike" cap="all" spc="0" baseline="0">
          <a:ln>
            <a:noFill/>
          </a:ln>
          <a:solidFill>
            <a:schemeClr val="tx1"/>
          </a:solidFill>
          <a:effectLst>
            <a:outerShdw blurRad="25400" dist="25400" dir="5520000" rotWithShape="0">
              <a:srgbClr val="FFFFFF">
                <a:alpha val="71999"/>
              </a:srgbClr>
            </a:outerShdw>
          </a:effectLst>
          <a:uFillTx/>
          <a:latin typeface="+mn-lt"/>
          <a:ea typeface="+mn-ea"/>
          <a:cs typeface="+mn-cs"/>
          <a:sym typeface="Avenir Next"/>
        </a:defRPr>
      </a:lvl7pPr>
      <a:lvl8pPr marL="0" marR="0" indent="1600200" algn="ctr" defTabSz="584200" latinLnBrk="0">
        <a:lnSpc>
          <a:spcPct val="100000"/>
        </a:lnSpc>
        <a:spcBef>
          <a:spcPts val="0"/>
        </a:spcBef>
        <a:spcAft>
          <a:spcPts val="0"/>
        </a:spcAft>
        <a:buClrTx/>
        <a:buSzTx/>
        <a:buFontTx/>
        <a:buNone/>
        <a:tabLst/>
        <a:defRPr sz="1800" b="1" i="0" u="none" strike="noStrike" cap="all" spc="0" baseline="0">
          <a:ln>
            <a:noFill/>
          </a:ln>
          <a:solidFill>
            <a:schemeClr val="tx1"/>
          </a:solidFill>
          <a:effectLst>
            <a:outerShdw blurRad="25400" dist="25400" dir="5520000" rotWithShape="0">
              <a:srgbClr val="FFFFFF">
                <a:alpha val="71999"/>
              </a:srgbClr>
            </a:outerShdw>
          </a:effectLst>
          <a:uFillTx/>
          <a:latin typeface="+mn-lt"/>
          <a:ea typeface="+mn-ea"/>
          <a:cs typeface="+mn-cs"/>
          <a:sym typeface="Avenir Next"/>
        </a:defRPr>
      </a:lvl8pPr>
      <a:lvl9pPr marL="0" marR="0" indent="1828800" algn="ctr" defTabSz="584200" latinLnBrk="0">
        <a:lnSpc>
          <a:spcPct val="100000"/>
        </a:lnSpc>
        <a:spcBef>
          <a:spcPts val="0"/>
        </a:spcBef>
        <a:spcAft>
          <a:spcPts val="0"/>
        </a:spcAft>
        <a:buClrTx/>
        <a:buSzTx/>
        <a:buFontTx/>
        <a:buNone/>
        <a:tabLst/>
        <a:defRPr sz="1800" b="1" i="0" u="none" strike="noStrike" cap="all" spc="0" baseline="0">
          <a:ln>
            <a:noFill/>
          </a:ln>
          <a:solidFill>
            <a:schemeClr val="tx1"/>
          </a:solidFill>
          <a:effectLst>
            <a:outerShdw blurRad="25400" dist="25400" dir="5520000" rotWithShape="0">
              <a:srgbClr val="FFFFFF">
                <a:alpha val="71999"/>
              </a:srgbClr>
            </a:outerShdw>
          </a:effectLst>
          <a:uFillTx/>
          <a:latin typeface="+mn-lt"/>
          <a:ea typeface="+mn-ea"/>
          <a:cs typeface="+mn-cs"/>
          <a:sym typeface="Avenir Nex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he Philosophy of the mind"/>
          <p:cNvSpPr txBox="1">
            <a:spLocks noGrp="1"/>
          </p:cNvSpPr>
          <p:nvPr>
            <p:ph type="title"/>
          </p:nvPr>
        </p:nvSpPr>
        <p:spPr>
          <a:prstGeom prst="rect">
            <a:avLst/>
          </a:prstGeom>
        </p:spPr>
        <p:txBody>
          <a:bodyPr/>
          <a:lstStyle/>
          <a:p>
            <a:r>
              <a:t>The Philosophy of the mind</a:t>
            </a:r>
          </a:p>
        </p:txBody>
      </p:sp>
      <p:sp>
        <p:nvSpPr>
          <p:cNvPr id="123" name="The Modern Age of Capitalism and Science"/>
          <p:cNvSpPr txBox="1">
            <a:spLocks noGrp="1"/>
          </p:cNvSpPr>
          <p:nvPr>
            <p:ph type="body" sz="quarter" idx="1"/>
          </p:nvPr>
        </p:nvSpPr>
        <p:spPr>
          <a:prstGeom prst="rect">
            <a:avLst/>
          </a:prstGeom>
        </p:spPr>
        <p:txBody>
          <a:bodyPr/>
          <a:lstStyle>
            <a:lvl1pPr defTabSz="572516">
              <a:defRPr sz="3528" spc="282">
                <a:effectLst>
                  <a:outerShdw blurRad="24892" dist="24892" dir="5520000" rotWithShape="0">
                    <a:srgbClr val="FFFFFF">
                      <a:alpha val="71999"/>
                    </a:srgbClr>
                  </a:outerShdw>
                </a:effectLst>
              </a:defRPr>
            </a:lvl1pPr>
          </a:lstStyle>
          <a:p>
            <a:r>
              <a:t>The Modern Age of Capitalism and Science </a:t>
            </a:r>
          </a:p>
        </p:txBody>
      </p:sp>
      <p:pic>
        <p:nvPicPr>
          <p:cNvPr id="2" name="Picture 1">
            <a:extLst>
              <a:ext uri="{FF2B5EF4-FFF2-40B4-BE49-F238E27FC236}">
                <a16:creationId xmlns:a16="http://schemas.microsoft.com/office/drawing/2014/main" id="{A119EA2E-16F3-6546-A1B0-AFAF0F6EF75A}"/>
              </a:ext>
            </a:extLst>
          </p:cNvPr>
          <p:cNvPicPr>
            <a:picLocks noChangeAspect="1"/>
          </p:cNvPicPr>
          <p:nvPr/>
        </p:nvPicPr>
        <p:blipFill>
          <a:blip r:embed="rId2"/>
          <a:stretch>
            <a:fillRect/>
          </a:stretch>
        </p:blipFill>
        <p:spPr>
          <a:xfrm>
            <a:off x="790819" y="905363"/>
            <a:ext cx="11423161" cy="4528283"/>
          </a:xfrm>
          <a:prstGeom prst="rect">
            <a:avLst/>
          </a:prstGeom>
        </p:spPr>
      </p:pic>
      <p:sp>
        <p:nvSpPr>
          <p:cNvPr id="4" name="Picture Placeholder 3">
            <a:extLst>
              <a:ext uri="{FF2B5EF4-FFF2-40B4-BE49-F238E27FC236}">
                <a16:creationId xmlns:a16="http://schemas.microsoft.com/office/drawing/2014/main" id="{D94C5B29-3951-C04F-9A3B-62A294EA5334}"/>
              </a:ext>
            </a:extLst>
          </p:cNvPr>
          <p:cNvSpPr>
            <a:spLocks noGrp="1"/>
          </p:cNvSpPr>
          <p:nvPr>
            <p:ph type="pic" idx="13"/>
          </p:nvPr>
        </p:nvSpPr>
        <p:spPr/>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he Philosophy of History"/>
          <p:cNvSpPr txBox="1">
            <a:spLocks noGrp="1"/>
          </p:cNvSpPr>
          <p:nvPr>
            <p:ph type="title"/>
          </p:nvPr>
        </p:nvSpPr>
        <p:spPr>
          <a:prstGeom prst="rect">
            <a:avLst/>
          </a:prstGeom>
        </p:spPr>
        <p:txBody>
          <a:bodyPr/>
          <a:lstStyle>
            <a:lvl1pPr defTabSz="438150">
              <a:defRPr sz="5100" spc="408">
                <a:effectLst>
                  <a:outerShdw blurRad="9525" dist="28575" dir="2700000" rotWithShape="0">
                    <a:srgbClr val="000000"/>
                  </a:outerShdw>
                </a:effectLst>
              </a:defRPr>
            </a:lvl1pPr>
          </a:lstStyle>
          <a:p>
            <a:pPr>
              <a:defRPr sz="5700" spc="456"/>
            </a:pPr>
            <a:r>
              <a:rPr sz="5100" spc="408"/>
              <a:t>The Philosophy of History</a:t>
            </a:r>
          </a:p>
        </p:txBody>
      </p:sp>
      <p:sp>
        <p:nvSpPr>
          <p:cNvPr id="151" name="The process of history is rational.…"/>
          <p:cNvSpPr txBox="1">
            <a:spLocks noGrp="1"/>
          </p:cNvSpPr>
          <p:nvPr>
            <p:ph type="body" idx="1"/>
          </p:nvPr>
        </p:nvSpPr>
        <p:spPr>
          <a:prstGeom prst="rect">
            <a:avLst/>
          </a:prstGeom>
        </p:spPr>
        <p:txBody>
          <a:bodyPr/>
          <a:lstStyle/>
          <a:p>
            <a:pPr marL="433387" indent="-433387" defTabSz="531622">
              <a:spcBef>
                <a:spcPts val="2900"/>
              </a:spcBef>
              <a:buClr>
                <a:srgbClr val="FFFFFF"/>
              </a:buClr>
              <a:buFont typeface="Times"/>
              <a:defRPr sz="4550" b="1">
                <a:effectLst>
                  <a:outerShdw blurRad="11557" dist="23114" dir="2700000" rotWithShape="0">
                    <a:srgbClr val="000000"/>
                  </a:outerShdw>
                </a:effectLst>
                <a:latin typeface="+mn-lt"/>
                <a:ea typeface="+mn-ea"/>
                <a:cs typeface="+mn-cs"/>
                <a:sym typeface="Avenir Next"/>
              </a:defRPr>
            </a:pPr>
            <a:r>
              <a:t>The process of history is rational. </a:t>
            </a:r>
          </a:p>
          <a:p>
            <a:pPr marL="433387" indent="-433387" defTabSz="531622">
              <a:spcBef>
                <a:spcPts val="2900"/>
              </a:spcBef>
              <a:buClr>
                <a:srgbClr val="FFFFFF"/>
              </a:buClr>
              <a:buFont typeface="Times"/>
              <a:defRPr sz="4550" b="1">
                <a:effectLst>
                  <a:outerShdw blurRad="11557" dist="23114" dir="2700000" rotWithShape="0">
                    <a:srgbClr val="000000"/>
                  </a:outerShdw>
                </a:effectLst>
                <a:latin typeface="+mn-lt"/>
                <a:ea typeface="+mn-ea"/>
                <a:cs typeface="+mn-cs"/>
                <a:sym typeface="Avenir Next"/>
              </a:defRPr>
            </a:pPr>
            <a:r>
              <a:t>Hegel wanted to bring back teleology that the scientists throw out. </a:t>
            </a:r>
          </a:p>
          <a:p>
            <a:pPr marL="433387" indent="-433387" defTabSz="531622">
              <a:spcBef>
                <a:spcPts val="2900"/>
              </a:spcBef>
              <a:buClr>
                <a:srgbClr val="FFFFFF"/>
              </a:buClr>
              <a:buFont typeface="Times"/>
              <a:defRPr sz="4550" b="1">
                <a:effectLst>
                  <a:outerShdw blurRad="11557" dist="23114" dir="2700000" rotWithShape="0">
                    <a:srgbClr val="000000"/>
                  </a:outerShdw>
                </a:effectLst>
                <a:latin typeface="+mn-lt"/>
                <a:ea typeface="+mn-ea"/>
                <a:cs typeface="+mn-cs"/>
                <a:sym typeface="Avenir Next"/>
              </a:defRPr>
            </a:pPr>
            <a:r>
              <a:t>Hegel’s history is not just one damn thing after another….there is meaning to history.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he End of History"/>
          <p:cNvSpPr txBox="1">
            <a:spLocks noGrp="1"/>
          </p:cNvSpPr>
          <p:nvPr>
            <p:ph type="title"/>
          </p:nvPr>
        </p:nvSpPr>
        <p:spPr>
          <a:prstGeom prst="rect">
            <a:avLst/>
          </a:prstGeom>
        </p:spPr>
        <p:txBody>
          <a:bodyPr>
            <a:normAutofit fontScale="90000"/>
          </a:bodyPr>
          <a:lstStyle>
            <a:lvl1pPr defTabSz="554990">
              <a:defRPr sz="7219" spc="577">
                <a:effectLst>
                  <a:outerShdw blurRad="12065" dist="36195" dir="2700000" rotWithShape="0">
                    <a:srgbClr val="000000"/>
                  </a:outerShdw>
                </a:effectLst>
              </a:defRPr>
            </a:lvl1pPr>
          </a:lstStyle>
          <a:p>
            <a:r>
              <a:t>The End of History</a:t>
            </a:r>
          </a:p>
        </p:txBody>
      </p:sp>
      <p:sp>
        <p:nvSpPr>
          <p:cNvPr id="154" name="Freedom is doing what you want when you want to do it.…"/>
          <p:cNvSpPr txBox="1">
            <a:spLocks noGrp="1"/>
          </p:cNvSpPr>
          <p:nvPr>
            <p:ph type="body" idx="1"/>
          </p:nvPr>
        </p:nvSpPr>
        <p:spPr>
          <a:prstGeom prst="rect">
            <a:avLst/>
          </a:prstGeom>
        </p:spPr>
        <p:txBody>
          <a:bodyPr/>
          <a:lstStyle/>
          <a:p>
            <a:pPr marL="457200" indent="-457200" defTabSz="560831">
              <a:spcBef>
                <a:spcPts val="3000"/>
              </a:spcBef>
              <a:buClr>
                <a:srgbClr val="FFFFFF"/>
              </a:buClr>
              <a:buFont typeface="Times"/>
              <a:defRPr sz="4800" b="1">
                <a:effectLst>
                  <a:outerShdw blurRad="12192" dist="24384" dir="2700000" rotWithShape="0">
                    <a:srgbClr val="000000"/>
                  </a:outerShdw>
                </a:effectLst>
                <a:latin typeface="+mn-lt"/>
                <a:ea typeface="+mn-ea"/>
                <a:cs typeface="+mn-cs"/>
                <a:sym typeface="Avenir Next"/>
              </a:defRPr>
            </a:pPr>
            <a:r>
              <a:t>Freedom is doing what you want when you want to do it. </a:t>
            </a:r>
          </a:p>
          <a:p>
            <a:pPr marL="457200" indent="-457200" defTabSz="560831">
              <a:spcBef>
                <a:spcPts val="3000"/>
              </a:spcBef>
              <a:buClr>
                <a:srgbClr val="FFFFFF"/>
              </a:buClr>
              <a:buFont typeface="Times"/>
              <a:defRPr sz="4800" b="1">
                <a:effectLst>
                  <a:outerShdw blurRad="12192" dist="24384" dir="2700000" rotWithShape="0">
                    <a:srgbClr val="000000"/>
                  </a:outerShdw>
                </a:effectLst>
                <a:latin typeface="+mn-lt"/>
                <a:ea typeface="+mn-ea"/>
                <a:cs typeface="+mn-cs"/>
                <a:sym typeface="Avenir Next"/>
              </a:defRPr>
            </a:pPr>
            <a:r>
              <a:t>But you cannot exploit your freedom on the freedom of others.</a:t>
            </a:r>
          </a:p>
          <a:p>
            <a:pPr marL="457200" indent="-457200" defTabSz="560831">
              <a:spcBef>
                <a:spcPts val="3000"/>
              </a:spcBef>
              <a:buClr>
                <a:srgbClr val="FFFFFF"/>
              </a:buClr>
              <a:buFont typeface="Times"/>
              <a:defRPr sz="4800" b="1">
                <a:effectLst>
                  <a:outerShdw blurRad="12192" dist="24384" dir="2700000" rotWithShape="0">
                    <a:srgbClr val="000000"/>
                  </a:outerShdw>
                </a:effectLst>
                <a:latin typeface="+mn-lt"/>
                <a:ea typeface="+mn-ea"/>
                <a:cs typeface="+mn-cs"/>
                <a:sym typeface="Avenir Next"/>
              </a:defRPr>
            </a:pPr>
            <a:r>
              <a:t>A state that is the full embodiment of Universal Freedom…</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he Meaning of Freedom"/>
          <p:cNvSpPr txBox="1">
            <a:spLocks noGrp="1"/>
          </p:cNvSpPr>
          <p:nvPr>
            <p:ph type="title"/>
          </p:nvPr>
        </p:nvSpPr>
        <p:spPr>
          <a:prstGeom prst="rect">
            <a:avLst/>
          </a:prstGeom>
        </p:spPr>
        <p:txBody>
          <a:bodyPr/>
          <a:lstStyle/>
          <a:p>
            <a:r>
              <a:rPr>
                <a:effectLst>
                  <a:outerShdw blurRad="12700" dist="25400" dir="2700000" rotWithShape="0">
                    <a:srgbClr val="000000"/>
                  </a:outerShdw>
                </a:effectLst>
                <a:latin typeface="Times"/>
                <a:ea typeface="Times"/>
                <a:cs typeface="Times"/>
                <a:sym typeface="Times"/>
              </a:rPr>
              <a:t>The Meaning of Freedom</a:t>
            </a:r>
            <a:r>
              <a:t>	</a:t>
            </a:r>
            <a:br>
              <a:rPr b="0">
                <a:latin typeface="Heiti TC Light"/>
                <a:ea typeface="Heiti TC Light"/>
                <a:cs typeface="Heiti TC Light"/>
                <a:sym typeface="Heiti TC Light"/>
              </a:rPr>
            </a:br>
            <a:endParaRPr b="0">
              <a:latin typeface="Heiti TC Light"/>
              <a:ea typeface="Heiti TC Light"/>
              <a:cs typeface="Heiti TC Light"/>
              <a:sym typeface="Heiti TC Light"/>
            </a:endParaRPr>
          </a:p>
        </p:txBody>
      </p:sp>
      <p:sp>
        <p:nvSpPr>
          <p:cNvPr id="157" name="Hegel believed that no creature is absolutely ‘free’, but free only to realize its natural possibilities.…"/>
          <p:cNvSpPr txBox="1">
            <a:spLocks noGrp="1"/>
          </p:cNvSpPr>
          <p:nvPr>
            <p:ph type="body" idx="1"/>
          </p:nvPr>
        </p:nvSpPr>
        <p:spPr>
          <a:prstGeom prst="rect">
            <a:avLst/>
          </a:prstGeom>
        </p:spPr>
        <p:txBody>
          <a:bodyPr/>
          <a:lstStyle/>
          <a:p>
            <a:pPr marL="385762" indent="-385762">
              <a:buClr>
                <a:srgbClr val="FFFFFF"/>
              </a:buClr>
              <a:buFont typeface="Times"/>
            </a:pPr>
            <a:r>
              <a:rPr b="1">
                <a:effectLst>
                  <a:outerShdw blurRad="12700" dist="25400" dir="2700000" rotWithShape="0">
                    <a:srgbClr val="000000"/>
                  </a:outerShdw>
                </a:effectLst>
                <a:latin typeface="Times"/>
                <a:ea typeface="Times"/>
                <a:cs typeface="Times"/>
                <a:sym typeface="Times"/>
              </a:rPr>
              <a:t>Hegel</a:t>
            </a:r>
            <a:r>
              <a:rPr b="1">
                <a:latin typeface="Times"/>
                <a:ea typeface="Times"/>
                <a:cs typeface="Times"/>
                <a:sym typeface="Times"/>
              </a:rPr>
              <a:t> </a:t>
            </a:r>
            <a:r>
              <a:rPr b="1">
                <a:effectLst>
                  <a:outerShdw blurRad="12700" dist="25400" dir="2700000" rotWithShape="0">
                    <a:srgbClr val="000000"/>
                  </a:outerShdw>
                </a:effectLst>
                <a:latin typeface="Times"/>
                <a:ea typeface="Times"/>
                <a:cs typeface="Times"/>
                <a:sym typeface="Times"/>
              </a:rPr>
              <a:t>believed that no creature is absolutely ‘free’, but free only to realize its natural possibilities. </a:t>
            </a:r>
          </a:p>
          <a:p>
            <a:pPr marL="545479" indent="-487680">
              <a:buClr>
                <a:srgbClr val="FFFFFF"/>
              </a:buClr>
              <a:buSzTx/>
              <a:buFont typeface="Times"/>
              <a:buNone/>
              <a:defRPr b="1">
                <a:effectLst>
                  <a:outerShdw blurRad="12700" dist="25400" dir="2700000" rotWithShape="0">
                    <a:srgbClr val="000000"/>
                  </a:outerShdw>
                </a:effectLst>
                <a:latin typeface="+mn-lt"/>
                <a:ea typeface="+mn-ea"/>
                <a:cs typeface="+mn-cs"/>
                <a:sym typeface="Avenir Next"/>
              </a:defRPr>
            </a:pPr>
            <a:endParaRPr b="1">
              <a:effectLst>
                <a:outerShdw blurRad="12700" dist="25400" dir="2700000" rotWithShape="0">
                  <a:srgbClr val="000000"/>
                </a:outerShdw>
              </a:effectLst>
              <a:latin typeface="Times"/>
              <a:ea typeface="Times"/>
              <a:cs typeface="Times"/>
              <a:sym typeface="Times"/>
            </a:endParaRPr>
          </a:p>
          <a:p>
            <a:pPr marL="385762" indent="-385762">
              <a:buClr>
                <a:srgbClr val="FFFFFF"/>
              </a:buClr>
              <a:buFont typeface="Times"/>
              <a:defRPr b="1">
                <a:effectLst>
                  <a:outerShdw blurRad="12700" dist="25400" dir="2700000" rotWithShape="0">
                    <a:srgbClr val="000000"/>
                  </a:outerShdw>
                </a:effectLst>
                <a:latin typeface="+mn-lt"/>
                <a:ea typeface="+mn-ea"/>
                <a:cs typeface="+mn-cs"/>
                <a:sym typeface="Avenir Next"/>
              </a:defRPr>
            </a:pPr>
            <a:r>
              <a:t>A bird is free to fly, but not to swim – human beings must realize freedom by developing their rational potential.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Problems"/>
          <p:cNvSpPr txBox="1">
            <a:spLocks noGrp="1"/>
          </p:cNvSpPr>
          <p:nvPr>
            <p:ph type="title"/>
          </p:nvPr>
        </p:nvSpPr>
        <p:spPr>
          <a:prstGeom prst="rect">
            <a:avLst/>
          </a:prstGeom>
        </p:spPr>
        <p:txBody>
          <a:bodyPr/>
          <a:lstStyle>
            <a:lvl1pPr>
              <a:defRPr sz="7600" spc="608">
                <a:effectLst>
                  <a:outerShdw blurRad="12700" dist="38100" dir="2700000" rotWithShape="0">
                    <a:srgbClr val="000000"/>
                  </a:outerShdw>
                </a:effectLst>
              </a:defRPr>
            </a:lvl1pPr>
          </a:lstStyle>
          <a:p>
            <a:r>
              <a:t>Problems </a:t>
            </a:r>
          </a:p>
        </p:txBody>
      </p:sp>
      <p:sp>
        <p:nvSpPr>
          <p:cNvPr id="160" name="If we say this is the “end of history”, then the question remains: What do we do now?"/>
          <p:cNvSpPr txBox="1">
            <a:spLocks noGrp="1"/>
          </p:cNvSpPr>
          <p:nvPr>
            <p:ph type="body" idx="1"/>
          </p:nvPr>
        </p:nvSpPr>
        <p:spPr>
          <a:prstGeom prst="rect">
            <a:avLst/>
          </a:prstGeom>
        </p:spPr>
        <p:txBody>
          <a:bodyPr/>
          <a:lstStyle/>
          <a:p>
            <a:pPr marL="476250" indent="-476250">
              <a:buClr>
                <a:srgbClr val="FFFFFF"/>
              </a:buClr>
              <a:buFont typeface="Times"/>
              <a:defRPr sz="5000" b="1">
                <a:effectLst>
                  <a:outerShdw blurRad="12700" dist="25400" dir="2700000" rotWithShape="0">
                    <a:srgbClr val="000000"/>
                  </a:outerShdw>
                </a:effectLst>
                <a:latin typeface="+mn-lt"/>
                <a:ea typeface="+mn-ea"/>
                <a:cs typeface="+mn-cs"/>
                <a:sym typeface="Avenir Next"/>
              </a:defRPr>
            </a:pPr>
            <a:endParaRPr/>
          </a:p>
          <a:p>
            <a:pPr marL="476250" indent="-476250">
              <a:buClr>
                <a:srgbClr val="FFFFFF"/>
              </a:buClr>
              <a:buFont typeface="Times"/>
              <a:defRPr sz="5000" b="1">
                <a:effectLst>
                  <a:outerShdw blurRad="12700" dist="25400" dir="2700000" rotWithShape="0">
                    <a:srgbClr val="000000"/>
                  </a:outerShdw>
                </a:effectLst>
                <a:latin typeface="+mn-lt"/>
                <a:ea typeface="+mn-ea"/>
                <a:cs typeface="+mn-cs"/>
                <a:sym typeface="Avenir Next"/>
              </a:defRPr>
            </a:pPr>
            <a:r>
              <a:t>If we say this is the “end of history”, then the question remains: What do we do now?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Marxism"/>
          <p:cNvSpPr txBox="1">
            <a:spLocks noGrp="1"/>
          </p:cNvSpPr>
          <p:nvPr>
            <p:ph type="title"/>
          </p:nvPr>
        </p:nvSpPr>
        <p:spPr>
          <a:prstGeom prst="rect">
            <a:avLst/>
          </a:prstGeom>
        </p:spPr>
        <p:txBody>
          <a:bodyPr/>
          <a:lstStyle>
            <a:lvl1pPr>
              <a:defRPr sz="8400" spc="672">
                <a:effectLst>
                  <a:outerShdw blurRad="12700" dist="38100" dir="2700000" rotWithShape="0">
                    <a:srgbClr val="000000"/>
                  </a:outerShdw>
                </a:effectLst>
              </a:defRPr>
            </a:lvl1pPr>
          </a:lstStyle>
          <a:p>
            <a:r>
              <a:t>Marxism</a:t>
            </a:r>
          </a:p>
        </p:txBody>
      </p:sp>
      <p:sp>
        <p:nvSpPr>
          <p:cNvPr id="163" name="1818-1883…"/>
          <p:cNvSpPr txBox="1">
            <a:spLocks noGrp="1"/>
          </p:cNvSpPr>
          <p:nvPr>
            <p:ph type="body" idx="1"/>
          </p:nvPr>
        </p:nvSpPr>
        <p:spPr>
          <a:prstGeom prst="rect">
            <a:avLst/>
          </a:prstGeom>
        </p:spPr>
        <p:txBody>
          <a:bodyPr/>
          <a:lstStyle/>
          <a:p>
            <a:pPr marL="385762" indent="-385762">
              <a:buClr>
                <a:srgbClr val="FFFFFF"/>
              </a:buClr>
              <a:buFont typeface="Times"/>
              <a:defRPr>
                <a:effectLst>
                  <a:outerShdw blurRad="12700" dist="25400" dir="2700000" rotWithShape="0">
                    <a:srgbClr val="000000"/>
                  </a:outerShdw>
                </a:effectLst>
              </a:defRPr>
            </a:pPr>
            <a:r>
              <a:t>1818-1883</a:t>
            </a:r>
          </a:p>
          <a:p>
            <a:pPr marL="385762" indent="-385762">
              <a:buClr>
                <a:srgbClr val="FFFFFF"/>
              </a:buClr>
              <a:buFont typeface="Times"/>
              <a:defRPr>
                <a:effectLst>
                  <a:outerShdw blurRad="12700" dist="25400" dir="2700000" rotWithShape="0">
                    <a:srgbClr val="000000"/>
                  </a:outerShdw>
                </a:effectLst>
              </a:defRPr>
            </a:pPr>
            <a:r>
              <a:t>German middle class family </a:t>
            </a:r>
          </a:p>
          <a:p>
            <a:pPr marL="385762" indent="-385762">
              <a:buClr>
                <a:srgbClr val="FFFFFF"/>
              </a:buClr>
              <a:buFont typeface="Times"/>
              <a:defRPr>
                <a:effectLst>
                  <a:outerShdw blurRad="12700" dist="25400" dir="2700000" rotWithShape="0">
                    <a:srgbClr val="000000"/>
                  </a:outerShdw>
                </a:effectLst>
              </a:defRPr>
            </a:pPr>
            <a:r>
              <a:t>University of Berlin </a:t>
            </a:r>
          </a:p>
          <a:p>
            <a:pPr marL="385762" indent="-385762">
              <a:buClr>
                <a:srgbClr val="FFFFFF"/>
              </a:buClr>
              <a:buFont typeface="Times"/>
              <a:defRPr i="1">
                <a:effectLst>
                  <a:outerShdw blurRad="12700" dist="25400" dir="2700000" rotWithShape="0">
                    <a:srgbClr val="000000"/>
                  </a:outerShdw>
                </a:effectLst>
                <a:latin typeface="+mn-lt"/>
                <a:ea typeface="+mn-ea"/>
                <a:cs typeface="+mn-cs"/>
                <a:sym typeface="Avenir Next"/>
              </a:defRPr>
            </a:pPr>
            <a:r>
              <a:t>Communist Manifesto </a:t>
            </a:r>
          </a:p>
        </p:txBody>
      </p:sp>
      <p:pic>
        <p:nvPicPr>
          <p:cNvPr id="164" name="image.jpg" descr="image.jpg"/>
          <p:cNvPicPr>
            <a:picLocks/>
          </p:cNvPicPr>
          <p:nvPr/>
        </p:nvPicPr>
        <p:blipFill>
          <a:blip r:embed="rId2">
            <a:extLst/>
          </a:blip>
          <a:stretch>
            <a:fillRect/>
          </a:stretch>
        </p:blipFill>
        <p:spPr>
          <a:xfrm>
            <a:off x="7468446" y="2373206"/>
            <a:ext cx="4292037" cy="5852161"/>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ommunist Manifesto"/>
          <p:cNvSpPr txBox="1">
            <a:spLocks noGrp="1"/>
          </p:cNvSpPr>
          <p:nvPr>
            <p:ph type="title"/>
          </p:nvPr>
        </p:nvSpPr>
        <p:spPr>
          <a:prstGeom prst="rect">
            <a:avLst/>
          </a:prstGeom>
        </p:spPr>
        <p:txBody>
          <a:bodyPr/>
          <a:lstStyle>
            <a:lvl1pPr defTabSz="479044">
              <a:defRPr sz="6232" i="1" spc="498">
                <a:effectLst>
                  <a:outerShdw blurRad="10414" dist="31242" dir="2700000" rotWithShape="0">
                    <a:srgbClr val="000000"/>
                  </a:outerShdw>
                </a:effectLst>
              </a:defRPr>
            </a:lvl1pPr>
          </a:lstStyle>
          <a:p>
            <a:r>
              <a:t>Communist Manifesto</a:t>
            </a:r>
          </a:p>
        </p:txBody>
      </p:sp>
      <p:sp>
        <p:nvSpPr>
          <p:cNvPr id="167" name="Marx and Engels wrote the manifesto in 1848.…"/>
          <p:cNvSpPr txBox="1">
            <a:spLocks noGrp="1"/>
          </p:cNvSpPr>
          <p:nvPr>
            <p:ph type="body" idx="1"/>
          </p:nvPr>
        </p:nvSpPr>
        <p:spPr>
          <a:prstGeom prst="rect">
            <a:avLst/>
          </a:prstGeom>
        </p:spPr>
        <p:txBody>
          <a:bodyPr/>
          <a:lstStyle/>
          <a:p>
            <a:pPr marL="433387" indent="-433387" defTabSz="531622">
              <a:lnSpc>
                <a:spcPct val="90000"/>
              </a:lnSpc>
              <a:spcBef>
                <a:spcPts val="2900"/>
              </a:spcBef>
              <a:buClr>
                <a:srgbClr val="FFFFFF"/>
              </a:buClr>
              <a:buFont typeface="Times"/>
              <a:defRPr sz="4550">
                <a:effectLst>
                  <a:outerShdw blurRad="11557" dist="23114" dir="2700000" rotWithShape="0">
                    <a:srgbClr val="000000"/>
                  </a:outerShdw>
                </a:effectLst>
              </a:defRPr>
            </a:pPr>
            <a:r>
              <a:t>Marx and Engels wrote the manifesto in 1848. </a:t>
            </a:r>
          </a:p>
          <a:p>
            <a:pPr marL="433387" indent="-433387" defTabSz="531622">
              <a:lnSpc>
                <a:spcPct val="90000"/>
              </a:lnSpc>
              <a:spcBef>
                <a:spcPts val="2900"/>
              </a:spcBef>
              <a:buClr>
                <a:srgbClr val="FFFFFF"/>
              </a:buClr>
              <a:buFont typeface="Times"/>
              <a:defRPr sz="4550">
                <a:effectLst>
                  <a:outerShdw blurRad="11557" dist="23114" dir="2700000" rotWithShape="0">
                    <a:srgbClr val="000000"/>
                  </a:outerShdw>
                </a:effectLst>
              </a:defRPr>
            </a:pPr>
            <a:r>
              <a:t>Communism implied the outright abolition of private property</a:t>
            </a:r>
          </a:p>
          <a:p>
            <a:pPr marL="433387" indent="-433387" defTabSz="531622">
              <a:lnSpc>
                <a:spcPct val="90000"/>
              </a:lnSpc>
              <a:spcBef>
                <a:spcPts val="2900"/>
              </a:spcBef>
              <a:buClr>
                <a:srgbClr val="FFFFFF"/>
              </a:buClr>
              <a:buFont typeface="Times"/>
              <a:defRPr sz="4550">
                <a:effectLst>
                  <a:outerShdw blurRad="11557" dist="23114" dir="2700000" rotWithShape="0">
                    <a:srgbClr val="000000"/>
                  </a:outerShdw>
                </a:effectLst>
              </a:defRPr>
            </a:pPr>
            <a:r>
              <a:t>Combination of German Hegelianism, French Socialism, and British classical economics.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Marx’s Revolution"/>
          <p:cNvSpPr txBox="1">
            <a:spLocks noGrp="1"/>
          </p:cNvSpPr>
          <p:nvPr>
            <p:ph type="title"/>
          </p:nvPr>
        </p:nvSpPr>
        <p:spPr>
          <a:prstGeom prst="rect">
            <a:avLst/>
          </a:prstGeom>
        </p:spPr>
        <p:txBody>
          <a:bodyPr>
            <a:normAutofit fontScale="90000"/>
          </a:bodyPr>
          <a:lstStyle>
            <a:lvl1pPr defTabSz="502412">
              <a:defRPr sz="7224" spc="577">
                <a:effectLst>
                  <a:outerShdw blurRad="10922" dist="32766" dir="2700000" rotWithShape="0">
                    <a:srgbClr val="000000"/>
                  </a:outerShdw>
                </a:effectLst>
              </a:defRPr>
            </a:lvl1pPr>
          </a:lstStyle>
          <a:p>
            <a:r>
              <a:t>Marx’s Revolution</a:t>
            </a:r>
          </a:p>
        </p:txBody>
      </p:sp>
      <p:sp>
        <p:nvSpPr>
          <p:cNvPr id="170" name="Revolution through class conflict…"/>
          <p:cNvSpPr txBox="1">
            <a:spLocks noGrp="1"/>
          </p:cNvSpPr>
          <p:nvPr>
            <p:ph type="body" idx="1"/>
          </p:nvPr>
        </p:nvSpPr>
        <p:spPr>
          <a:prstGeom prst="rect">
            <a:avLst/>
          </a:prstGeom>
        </p:spPr>
        <p:txBody>
          <a:bodyPr/>
          <a:lstStyle/>
          <a:p>
            <a:pPr marL="442912" indent="-442912" defTabSz="543305">
              <a:spcBef>
                <a:spcPts val="2900"/>
              </a:spcBef>
              <a:buClr>
                <a:srgbClr val="FFFFFF"/>
              </a:buClr>
              <a:buFont typeface="Times"/>
              <a:defRPr sz="4650">
                <a:effectLst>
                  <a:outerShdw blurRad="11811" dist="23622" dir="2700000" rotWithShape="0">
                    <a:srgbClr val="000000"/>
                  </a:outerShdw>
                </a:effectLst>
              </a:defRPr>
            </a:pPr>
            <a:r>
              <a:t>Revolution through class conflict </a:t>
            </a:r>
          </a:p>
          <a:p>
            <a:pPr marL="442912" indent="-442912" defTabSz="543305">
              <a:spcBef>
                <a:spcPts val="2900"/>
              </a:spcBef>
              <a:buClr>
                <a:srgbClr val="FFFFFF"/>
              </a:buClr>
              <a:buFont typeface="Times"/>
              <a:defRPr sz="4650">
                <a:effectLst>
                  <a:outerShdw blurRad="11811" dist="23622" dir="2700000" rotWithShape="0">
                    <a:srgbClr val="000000"/>
                  </a:outerShdw>
                </a:effectLst>
              </a:defRPr>
            </a:pPr>
            <a:r>
              <a:t>Bourgeoisie and Proletariat </a:t>
            </a:r>
          </a:p>
          <a:p>
            <a:pPr marL="442912" indent="-442912" defTabSz="543305">
              <a:spcBef>
                <a:spcPts val="2900"/>
              </a:spcBef>
              <a:buClr>
                <a:srgbClr val="FFFFFF"/>
              </a:buClr>
              <a:buFont typeface="Times"/>
              <a:defRPr sz="4650">
                <a:effectLst>
                  <a:outerShdw blurRad="11811" dist="23622" dir="2700000" rotWithShape="0">
                    <a:srgbClr val="000000"/>
                  </a:outerShdw>
                </a:effectLst>
              </a:defRPr>
            </a:pPr>
            <a:r>
              <a:t>Proletariat and Communist </a:t>
            </a:r>
          </a:p>
          <a:p>
            <a:pPr marL="658476" lvl="1" indent="0" defTabSz="543305">
              <a:spcBef>
                <a:spcPts val="2900"/>
              </a:spcBef>
              <a:buClr>
                <a:srgbClr val="FFFFFF"/>
              </a:buClr>
              <a:buSzTx/>
              <a:buFont typeface="Times"/>
              <a:buNone/>
              <a:defRPr sz="3348">
                <a:effectLst>
                  <a:outerShdw blurRad="11811" dist="23622" dir="2700000" rotWithShape="0">
                    <a:srgbClr val="000000"/>
                  </a:outerShdw>
                </a:effectLst>
              </a:defRPr>
            </a:pPr>
            <a:r>
              <a:t>“All that is solid melts into air, all that is holy is profaned, and man is at last compelled to face with sober senses, his real conditions of life, and his relations with his kind.”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Modes of Progress"/>
          <p:cNvSpPr txBox="1">
            <a:spLocks noGrp="1"/>
          </p:cNvSpPr>
          <p:nvPr>
            <p:ph type="title"/>
          </p:nvPr>
        </p:nvSpPr>
        <p:spPr>
          <a:prstGeom prst="rect">
            <a:avLst/>
          </a:prstGeom>
        </p:spPr>
        <p:txBody>
          <a:bodyPr>
            <a:normAutofit fontScale="90000"/>
          </a:bodyPr>
          <a:lstStyle>
            <a:lvl1pPr defTabSz="490727">
              <a:defRPr sz="7056" spc="564">
                <a:effectLst>
                  <a:outerShdw blurRad="10668" dist="32004" dir="2700000" rotWithShape="0">
                    <a:srgbClr val="000000"/>
                  </a:outerShdw>
                </a:effectLst>
              </a:defRPr>
            </a:lvl1pPr>
          </a:lstStyle>
          <a:p>
            <a:r>
              <a:t>Modes of Progress</a:t>
            </a:r>
          </a:p>
        </p:txBody>
      </p:sp>
      <p:sp>
        <p:nvSpPr>
          <p:cNvPr id="173" name="The Second Industrial Revolution…"/>
          <p:cNvSpPr txBox="1">
            <a:spLocks noGrp="1"/>
          </p:cNvSpPr>
          <p:nvPr>
            <p:ph type="body" idx="1"/>
          </p:nvPr>
        </p:nvSpPr>
        <p:spPr>
          <a:prstGeom prst="rect">
            <a:avLst/>
          </a:prstGeom>
        </p:spPr>
        <p:txBody>
          <a:bodyPr/>
          <a:lstStyle/>
          <a:p>
            <a:pPr marL="438150" indent="-438150" defTabSz="537463">
              <a:spcBef>
                <a:spcPts val="2900"/>
              </a:spcBef>
              <a:buClr>
                <a:srgbClr val="FFFFFF"/>
              </a:buClr>
              <a:buFont typeface="Times"/>
              <a:defRPr sz="4600" b="1">
                <a:effectLst>
                  <a:outerShdw blurRad="11684" dist="23368" dir="2700000" rotWithShape="0">
                    <a:srgbClr val="000000"/>
                  </a:outerShdw>
                </a:effectLst>
                <a:latin typeface="+mn-lt"/>
                <a:ea typeface="+mn-ea"/>
                <a:cs typeface="+mn-cs"/>
                <a:sym typeface="Avenir Next"/>
              </a:defRPr>
            </a:pPr>
            <a:endParaRPr/>
          </a:p>
          <a:p>
            <a:pPr marL="438150" indent="-438150" defTabSz="537463">
              <a:spcBef>
                <a:spcPts val="2900"/>
              </a:spcBef>
              <a:buClr>
                <a:srgbClr val="FFFFFF"/>
              </a:buClr>
              <a:buFont typeface="Times"/>
              <a:defRPr sz="4600" b="1">
                <a:effectLst>
                  <a:outerShdw blurRad="11684" dist="23368" dir="2700000" rotWithShape="0">
                    <a:srgbClr val="000000"/>
                  </a:outerShdw>
                </a:effectLst>
                <a:latin typeface="+mn-lt"/>
                <a:ea typeface="+mn-ea"/>
                <a:cs typeface="+mn-cs"/>
                <a:sym typeface="Avenir Next"/>
              </a:defRPr>
            </a:pPr>
            <a:r>
              <a:t>The Second Industrial Revolution</a:t>
            </a:r>
          </a:p>
          <a:p>
            <a:pPr marL="438150" indent="-438150" defTabSz="537463">
              <a:spcBef>
                <a:spcPts val="2900"/>
              </a:spcBef>
              <a:buClr>
                <a:srgbClr val="FFFFFF"/>
              </a:buClr>
              <a:buFont typeface="Times"/>
              <a:defRPr sz="4600" b="1">
                <a:effectLst>
                  <a:outerShdw blurRad="11684" dist="23368" dir="2700000" rotWithShape="0">
                    <a:srgbClr val="000000"/>
                  </a:outerShdw>
                </a:effectLst>
                <a:latin typeface="+mn-lt"/>
                <a:ea typeface="+mn-ea"/>
                <a:cs typeface="+mn-cs"/>
                <a:sym typeface="Avenir Next"/>
              </a:defRPr>
            </a:pPr>
            <a:r>
              <a:t>Literacy Increase through out Europe. </a:t>
            </a:r>
          </a:p>
          <a:p>
            <a:pPr marL="438150" indent="-438150" defTabSz="537463">
              <a:spcBef>
                <a:spcPts val="2900"/>
              </a:spcBef>
              <a:buClr>
                <a:srgbClr val="FFFFFF"/>
              </a:buClr>
              <a:buFont typeface="Times"/>
              <a:defRPr sz="4600" b="1">
                <a:effectLst>
                  <a:outerShdw blurRad="11684" dist="23368" dir="2700000" rotWithShape="0">
                    <a:srgbClr val="000000"/>
                  </a:outerShdw>
                </a:effectLst>
                <a:latin typeface="+mn-lt"/>
                <a:ea typeface="+mn-ea"/>
                <a:cs typeface="+mn-cs"/>
                <a:sym typeface="Avenir Next"/>
              </a:defRPr>
            </a:pPr>
            <a:r>
              <a:t>Elementary Education </a:t>
            </a:r>
          </a:p>
          <a:p>
            <a:pPr marL="438150" indent="-438150" defTabSz="537463">
              <a:spcBef>
                <a:spcPts val="2900"/>
              </a:spcBef>
              <a:buClr>
                <a:srgbClr val="FFFFFF"/>
              </a:buClr>
              <a:buFont typeface="Times"/>
              <a:defRPr sz="4600" b="1">
                <a:effectLst>
                  <a:outerShdw blurRad="11684" dist="23368" dir="2700000" rotWithShape="0">
                    <a:srgbClr val="000000"/>
                  </a:outerShdw>
                </a:effectLst>
                <a:latin typeface="+mn-lt"/>
                <a:ea typeface="+mn-ea"/>
                <a:cs typeface="+mn-cs"/>
                <a:sym typeface="Avenir Next"/>
              </a:defRPr>
            </a:pPr>
            <a:r>
              <a:t>Intellectualism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Advances in Science"/>
          <p:cNvSpPr txBox="1">
            <a:spLocks noGrp="1"/>
          </p:cNvSpPr>
          <p:nvPr>
            <p:ph type="title"/>
          </p:nvPr>
        </p:nvSpPr>
        <p:spPr>
          <a:prstGeom prst="rect">
            <a:avLst/>
          </a:prstGeom>
        </p:spPr>
        <p:txBody>
          <a:bodyPr>
            <a:normAutofit fontScale="90000"/>
          </a:bodyPr>
          <a:lstStyle>
            <a:lvl1pPr defTabSz="467359">
              <a:defRPr sz="6720" spc="537">
                <a:effectLst>
                  <a:outerShdw blurRad="10160" dist="30480" dir="2700000" rotWithShape="0">
                    <a:srgbClr val="000000"/>
                  </a:outerShdw>
                </a:effectLst>
              </a:defRPr>
            </a:lvl1pPr>
          </a:lstStyle>
          <a:p>
            <a:r>
              <a:t>Advances in Science</a:t>
            </a:r>
          </a:p>
        </p:txBody>
      </p:sp>
      <p:sp>
        <p:nvSpPr>
          <p:cNvPr id="176" name="By the mid-nineteenth century the scientist became an active member of the community.…"/>
          <p:cNvSpPr txBox="1">
            <a:spLocks noGrp="1"/>
          </p:cNvSpPr>
          <p:nvPr>
            <p:ph type="body" idx="1"/>
          </p:nvPr>
        </p:nvSpPr>
        <p:spPr>
          <a:prstGeom prst="rect">
            <a:avLst/>
          </a:prstGeom>
        </p:spPr>
        <p:txBody>
          <a:bodyPr/>
          <a:lstStyle/>
          <a:p>
            <a:pPr marL="476250" indent="-476250">
              <a:buClr>
                <a:srgbClr val="FFFFFF"/>
              </a:buClr>
              <a:buFont typeface="Times"/>
            </a:pPr>
            <a:r>
              <a:rPr sz="5000" b="1">
                <a:effectLst>
                  <a:outerShdw blurRad="12700" dist="25400" dir="2700000" rotWithShape="0">
                    <a:srgbClr val="000000"/>
                  </a:outerShdw>
                </a:effectLst>
                <a:latin typeface="Times"/>
                <a:ea typeface="Times"/>
                <a:cs typeface="Times"/>
                <a:sym typeface="Times"/>
              </a:rPr>
              <a:t>By the mid-nineteenth century the </a:t>
            </a:r>
            <a:r>
              <a:rPr sz="5000" b="1" i="1">
                <a:effectLst>
                  <a:outerShdw blurRad="12700" dist="25400" dir="2700000" rotWithShape="0">
                    <a:srgbClr val="000000"/>
                  </a:outerShdw>
                </a:effectLst>
                <a:latin typeface="Times"/>
                <a:ea typeface="Times"/>
                <a:cs typeface="Times"/>
                <a:sym typeface="Times"/>
              </a:rPr>
              <a:t>scientist </a:t>
            </a:r>
            <a:r>
              <a:rPr sz="5000" b="1">
                <a:effectLst>
                  <a:outerShdw blurRad="12700" dist="25400" dir="2700000" rotWithShape="0">
                    <a:srgbClr val="000000"/>
                  </a:outerShdw>
                </a:effectLst>
                <a:latin typeface="Times"/>
                <a:ea typeface="Times"/>
                <a:cs typeface="Times"/>
                <a:sym typeface="Times"/>
              </a:rPr>
              <a:t>became an active member of the community. </a:t>
            </a:r>
          </a:p>
          <a:p>
            <a:pPr marL="476250" indent="-476250">
              <a:buClr>
                <a:srgbClr val="FFFFFF"/>
              </a:buClr>
              <a:buFont typeface="Times"/>
            </a:pPr>
            <a:r>
              <a:rPr sz="5000" b="1">
                <a:effectLst>
                  <a:outerShdw blurRad="12700" dist="25400" dir="2700000" rotWithShape="0">
                    <a:srgbClr val="000000"/>
                  </a:outerShdw>
                </a:effectLst>
                <a:latin typeface="Times"/>
                <a:ea typeface="Times"/>
                <a:cs typeface="Times"/>
                <a:sym typeface="Times"/>
              </a:rPr>
              <a:t>The religion of science or the notion of explaining the universe. </a:t>
            </a:r>
          </a:p>
          <a:p>
            <a:pPr marL="476250" indent="-476250">
              <a:buClr>
                <a:srgbClr val="FFFFFF"/>
              </a:buClr>
              <a:buFont typeface="Times"/>
            </a:pPr>
            <a:r>
              <a:rPr sz="5000" b="1">
                <a:effectLst>
                  <a:outerShdw blurRad="12700" dist="25400" dir="2700000" rotWithShape="0">
                    <a:srgbClr val="000000"/>
                  </a:outerShdw>
                </a:effectLst>
                <a:latin typeface="Times"/>
                <a:ea typeface="Times"/>
                <a:cs typeface="Times"/>
                <a:sym typeface="Times"/>
              </a:rPr>
              <a:t>Auguste Comte &amp; </a:t>
            </a:r>
            <a:r>
              <a:rPr sz="5000" b="1" i="1">
                <a:effectLst>
                  <a:outerShdw blurRad="12700" dist="25400" dir="2700000" rotWithShape="0">
                    <a:srgbClr val="000000"/>
                  </a:outerShdw>
                </a:effectLst>
                <a:latin typeface="Times"/>
                <a:ea typeface="Times"/>
                <a:cs typeface="Times"/>
                <a:sym typeface="Times"/>
              </a:rPr>
              <a:t>Positivism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Auguste Comte"/>
          <p:cNvSpPr txBox="1">
            <a:spLocks noGrp="1"/>
          </p:cNvSpPr>
          <p:nvPr>
            <p:ph type="title"/>
          </p:nvPr>
        </p:nvSpPr>
        <p:spPr>
          <a:prstGeom prst="rect">
            <a:avLst/>
          </a:prstGeom>
        </p:spPr>
        <p:txBody>
          <a:bodyPr/>
          <a:lstStyle>
            <a:lvl1pPr>
              <a:defRPr sz="8400" spc="672">
                <a:effectLst>
                  <a:outerShdw blurRad="12700" dist="38100" dir="2700000" rotWithShape="0">
                    <a:srgbClr val="000000"/>
                  </a:outerShdw>
                </a:effectLst>
              </a:defRPr>
            </a:lvl1pPr>
          </a:lstStyle>
          <a:p>
            <a:r>
              <a:t>Auguste Comte</a:t>
            </a:r>
          </a:p>
        </p:txBody>
      </p:sp>
      <p:sp>
        <p:nvSpPr>
          <p:cNvPr id="179" name="1798-1857…"/>
          <p:cNvSpPr txBox="1">
            <a:spLocks noGrp="1"/>
          </p:cNvSpPr>
          <p:nvPr>
            <p:ph type="body" sz="half" idx="1"/>
          </p:nvPr>
        </p:nvSpPr>
        <p:spPr>
          <a:xfrm>
            <a:off x="901700" y="2805459"/>
            <a:ext cx="6362204" cy="5767041"/>
          </a:xfrm>
          <a:prstGeom prst="rect">
            <a:avLst/>
          </a:prstGeom>
        </p:spPr>
        <p:txBody>
          <a:bodyPr/>
          <a:lstStyle/>
          <a:p>
            <a:pPr marL="385762" indent="-385762">
              <a:buClr>
                <a:srgbClr val="FFFFFF"/>
              </a:buClr>
              <a:buFont typeface="Times"/>
              <a:defRPr b="1">
                <a:effectLst>
                  <a:outerShdw blurRad="12700" dist="25400" dir="2700000" rotWithShape="0">
                    <a:srgbClr val="000000"/>
                  </a:outerShdw>
                </a:effectLst>
                <a:latin typeface="+mn-lt"/>
                <a:ea typeface="+mn-ea"/>
                <a:cs typeface="+mn-cs"/>
                <a:sym typeface="Avenir Next"/>
              </a:defRPr>
            </a:pPr>
            <a:r>
              <a:t>1798-1857</a:t>
            </a:r>
          </a:p>
          <a:p>
            <a:pPr marL="385762" indent="-385762">
              <a:buClr>
                <a:srgbClr val="FFFFFF"/>
              </a:buClr>
              <a:buFont typeface="Times"/>
              <a:defRPr b="1">
                <a:effectLst>
                  <a:outerShdw blurRad="12700" dist="25400" dir="2700000" rotWithShape="0">
                    <a:srgbClr val="000000"/>
                  </a:outerShdw>
                </a:effectLst>
                <a:latin typeface="+mn-lt"/>
                <a:ea typeface="+mn-ea"/>
                <a:cs typeface="+mn-cs"/>
                <a:sym typeface="Avenir Next"/>
              </a:defRPr>
            </a:pPr>
            <a:r>
              <a:t>French Philosopher</a:t>
            </a:r>
          </a:p>
          <a:p>
            <a:pPr marL="385762" indent="-385762">
              <a:buClr>
                <a:srgbClr val="FFFFFF"/>
              </a:buClr>
              <a:buFont typeface="Times"/>
              <a:defRPr b="1">
                <a:effectLst>
                  <a:outerShdw blurRad="12700" dist="25400" dir="2700000" rotWithShape="0">
                    <a:srgbClr val="000000"/>
                  </a:outerShdw>
                </a:effectLst>
                <a:latin typeface="+mn-lt"/>
                <a:ea typeface="+mn-ea"/>
                <a:cs typeface="+mn-cs"/>
                <a:sym typeface="Avenir Next"/>
              </a:defRPr>
            </a:pPr>
            <a:r>
              <a:t>Product of the Enlightenment &amp; Saint-Simon </a:t>
            </a:r>
          </a:p>
          <a:p>
            <a:pPr marL="385762" indent="-385762">
              <a:buClr>
                <a:srgbClr val="FFFFFF"/>
              </a:buClr>
              <a:buFont typeface="Times"/>
              <a:defRPr b="1">
                <a:effectLst>
                  <a:outerShdw blurRad="12700" dist="25400" dir="2700000" rotWithShape="0">
                    <a:srgbClr val="000000"/>
                  </a:outerShdw>
                </a:effectLst>
                <a:latin typeface="+mn-lt"/>
                <a:ea typeface="+mn-ea"/>
                <a:cs typeface="+mn-cs"/>
                <a:sym typeface="Avenir Next"/>
              </a:defRPr>
            </a:pPr>
            <a:r>
              <a:t>The Three Stages</a:t>
            </a:r>
          </a:p>
        </p:txBody>
      </p:sp>
      <p:pic>
        <p:nvPicPr>
          <p:cNvPr id="180" name="image.jpg" descr="image.jpg"/>
          <p:cNvPicPr>
            <a:picLocks/>
          </p:cNvPicPr>
          <p:nvPr/>
        </p:nvPicPr>
        <p:blipFill>
          <a:blip r:embed="rId2">
            <a:extLst/>
          </a:blip>
          <a:stretch>
            <a:fillRect/>
          </a:stretch>
        </p:blipFill>
        <p:spPr>
          <a:xfrm>
            <a:off x="6874933" y="2817706"/>
            <a:ext cx="4888090" cy="5852161"/>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On History"/>
          <p:cNvSpPr txBox="1">
            <a:spLocks noGrp="1"/>
          </p:cNvSpPr>
          <p:nvPr>
            <p:ph type="title"/>
          </p:nvPr>
        </p:nvSpPr>
        <p:spPr>
          <a:prstGeom prst="rect">
            <a:avLst/>
          </a:prstGeom>
        </p:spPr>
        <p:txBody>
          <a:bodyPr/>
          <a:lstStyle>
            <a:lvl1pPr>
              <a:defRPr sz="8400" b="0" spc="672">
                <a:effectLst>
                  <a:outerShdw blurRad="12700" dist="38100" dir="2700000" rotWithShape="0">
                    <a:srgbClr val="000000"/>
                  </a:outerShdw>
                </a:effectLst>
              </a:defRPr>
            </a:lvl1pPr>
          </a:lstStyle>
          <a:p>
            <a:r>
              <a:t>On History</a:t>
            </a:r>
          </a:p>
        </p:txBody>
      </p:sp>
      <p:sp>
        <p:nvSpPr>
          <p:cNvPr id="126" name="Romanticism saw the glorification of the individual.…"/>
          <p:cNvSpPr txBox="1">
            <a:spLocks noGrp="1"/>
          </p:cNvSpPr>
          <p:nvPr>
            <p:ph type="body" idx="1"/>
          </p:nvPr>
        </p:nvSpPr>
        <p:spPr>
          <a:xfrm>
            <a:off x="901700" y="2616200"/>
            <a:ext cx="11201400" cy="5969000"/>
          </a:xfrm>
          <a:prstGeom prst="rect">
            <a:avLst/>
          </a:prstGeom>
        </p:spPr>
        <p:txBody>
          <a:bodyPr/>
          <a:lstStyle/>
          <a:p>
            <a:pPr marL="457200" indent="-457200" defTabSz="560831">
              <a:spcBef>
                <a:spcPts val="3000"/>
              </a:spcBef>
              <a:buClr>
                <a:srgbClr val="FFFFFF"/>
              </a:buClr>
              <a:buFont typeface="Times"/>
              <a:defRPr sz="4800">
                <a:effectLst>
                  <a:outerShdw blurRad="12192" dist="24384" dir="2700000" rotWithShape="0">
                    <a:srgbClr val="000000"/>
                  </a:outerShdw>
                </a:effectLst>
              </a:defRPr>
            </a:pPr>
            <a:r>
              <a:t>Romanticism saw the glorification of the individual. </a:t>
            </a:r>
          </a:p>
          <a:p>
            <a:pPr marL="457200" indent="-457200" defTabSz="560831">
              <a:spcBef>
                <a:spcPts val="3000"/>
              </a:spcBef>
              <a:buClr>
                <a:srgbClr val="FFFFFF"/>
              </a:buClr>
              <a:buFont typeface="Times"/>
              <a:defRPr sz="4800">
                <a:effectLst>
                  <a:outerShdw blurRad="12192" dist="24384" dir="2700000" rotWithShape="0">
                    <a:srgbClr val="000000"/>
                  </a:outerShdw>
                </a:effectLst>
              </a:defRPr>
            </a:pPr>
            <a:r>
              <a:t>German idealism and nationalism saw the birth of the ego. </a:t>
            </a:r>
          </a:p>
          <a:p>
            <a:pPr marL="457200" indent="-457200" defTabSz="560831">
              <a:spcBef>
                <a:spcPts val="3000"/>
              </a:spcBef>
              <a:buClr>
                <a:srgbClr val="FFFFFF"/>
              </a:buClr>
              <a:buFont typeface="Times"/>
              <a:defRPr sz="4800">
                <a:effectLst>
                  <a:outerShdw blurRad="12192" dist="24384" dir="2700000" rotWithShape="0">
                    <a:srgbClr val="000000"/>
                  </a:outerShdw>
                </a:effectLst>
              </a:defRPr>
            </a:pPr>
            <a:r>
              <a:t>Great people in History…the will and desire!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Positivism"/>
          <p:cNvSpPr txBox="1">
            <a:spLocks noGrp="1"/>
          </p:cNvSpPr>
          <p:nvPr>
            <p:ph type="title"/>
          </p:nvPr>
        </p:nvSpPr>
        <p:spPr>
          <a:prstGeom prst="rect">
            <a:avLst/>
          </a:prstGeom>
        </p:spPr>
        <p:txBody>
          <a:bodyPr/>
          <a:lstStyle>
            <a:lvl1pPr>
              <a:defRPr sz="9200" spc="735">
                <a:effectLst>
                  <a:outerShdw blurRad="12700" dist="38100" dir="2700000" rotWithShape="0">
                    <a:srgbClr val="000000"/>
                  </a:outerShdw>
                </a:effectLst>
              </a:defRPr>
            </a:lvl1pPr>
          </a:lstStyle>
          <a:p>
            <a:r>
              <a:t>Positivism </a:t>
            </a:r>
          </a:p>
        </p:txBody>
      </p:sp>
      <p:sp>
        <p:nvSpPr>
          <p:cNvPr id="183" name="Theological - divinities of spiritual or supernatural explanations .…"/>
          <p:cNvSpPr txBox="1">
            <a:spLocks noGrp="1"/>
          </p:cNvSpPr>
          <p:nvPr>
            <p:ph type="body" idx="1"/>
          </p:nvPr>
        </p:nvSpPr>
        <p:spPr>
          <a:prstGeom prst="rect">
            <a:avLst/>
          </a:prstGeom>
        </p:spPr>
        <p:txBody>
          <a:bodyPr/>
          <a:lstStyle/>
          <a:p>
            <a:pPr marL="846666" indent="-846666">
              <a:lnSpc>
                <a:spcPct val="90000"/>
              </a:lnSpc>
              <a:buClr>
                <a:srgbClr val="FFFDA9"/>
              </a:buClr>
              <a:buFont typeface="Times"/>
              <a:buAutoNum type="arabicPeriod"/>
            </a:pPr>
            <a:r>
              <a:rPr sz="5000" b="1" i="1">
                <a:solidFill>
                  <a:srgbClr val="FFFDA9"/>
                </a:solidFill>
                <a:effectLst>
                  <a:outerShdw blurRad="12700" dist="25400" dir="2700000" rotWithShape="0">
                    <a:srgbClr val="000000"/>
                  </a:outerShdw>
                </a:effectLst>
                <a:uFill>
                  <a:solidFill>
                    <a:srgbClr val="FFFDA9"/>
                  </a:solidFill>
                </a:uFill>
                <a:latin typeface="Times"/>
                <a:ea typeface="Times"/>
                <a:cs typeface="Times"/>
                <a:sym typeface="Times"/>
              </a:rPr>
              <a:t>Theological</a:t>
            </a:r>
            <a:r>
              <a:rPr sz="5000" b="1">
                <a:solidFill>
                  <a:srgbClr val="FFFDA9"/>
                </a:solidFill>
                <a:effectLst>
                  <a:outerShdw blurRad="12700" dist="25400" dir="2700000" rotWithShape="0">
                    <a:srgbClr val="000000"/>
                  </a:outerShdw>
                </a:effectLst>
                <a:uFill>
                  <a:solidFill>
                    <a:srgbClr val="FFFDA9"/>
                  </a:solidFill>
                </a:uFill>
                <a:latin typeface="Times"/>
                <a:ea typeface="Times"/>
                <a:cs typeface="Times"/>
                <a:sym typeface="Times"/>
              </a:rPr>
              <a:t> </a:t>
            </a:r>
            <a:r>
              <a:rPr sz="5000" b="1">
                <a:effectLst>
                  <a:outerShdw blurRad="12700" dist="25400" dir="2700000" rotWithShape="0">
                    <a:srgbClr val="000000"/>
                  </a:outerShdw>
                </a:effectLst>
                <a:latin typeface="Times"/>
                <a:ea typeface="Times"/>
                <a:cs typeface="Times"/>
                <a:sym typeface="Times"/>
              </a:rPr>
              <a:t>- divinities of spiritual or supernatural explanations . </a:t>
            </a:r>
          </a:p>
          <a:p>
            <a:pPr marL="846666" indent="-846666">
              <a:lnSpc>
                <a:spcPct val="90000"/>
              </a:lnSpc>
              <a:buClr>
                <a:srgbClr val="FFFDA9"/>
              </a:buClr>
              <a:buFont typeface="Times"/>
              <a:buAutoNum type="arabicPeriod"/>
            </a:pPr>
            <a:r>
              <a:rPr sz="5000" b="1" i="1">
                <a:solidFill>
                  <a:srgbClr val="FFFDA9"/>
                </a:solidFill>
                <a:effectLst>
                  <a:outerShdw blurRad="12700" dist="25400" dir="2700000" rotWithShape="0">
                    <a:srgbClr val="000000"/>
                  </a:outerShdw>
                </a:effectLst>
                <a:uFill>
                  <a:solidFill>
                    <a:srgbClr val="FFFDA9"/>
                  </a:solidFill>
                </a:uFill>
                <a:latin typeface="Times"/>
                <a:ea typeface="Times"/>
                <a:cs typeface="Times"/>
                <a:sym typeface="Times"/>
              </a:rPr>
              <a:t>Metaphysical</a:t>
            </a:r>
            <a:r>
              <a:rPr sz="5000" b="1">
                <a:effectLst>
                  <a:outerShdw blurRad="12700" dist="25400" dir="2700000" rotWithShape="0">
                    <a:srgbClr val="000000"/>
                  </a:outerShdw>
                </a:effectLst>
                <a:latin typeface="Times"/>
                <a:ea typeface="Times"/>
                <a:cs typeface="Times"/>
                <a:sym typeface="Times"/>
              </a:rPr>
              <a:t> - abstract principles were regarded as the operative agencies of nature. </a:t>
            </a:r>
          </a:p>
          <a:p>
            <a:pPr marL="846666" indent="-846666">
              <a:lnSpc>
                <a:spcPct val="90000"/>
              </a:lnSpc>
              <a:buClr>
                <a:srgbClr val="FFFDA9"/>
              </a:buClr>
              <a:buFont typeface="Times"/>
              <a:buAutoNum type="arabicPeriod"/>
            </a:pPr>
            <a:r>
              <a:rPr sz="5000" b="1" i="1">
                <a:solidFill>
                  <a:srgbClr val="FFFDA9"/>
                </a:solidFill>
                <a:effectLst>
                  <a:outerShdw blurRad="12700" dist="25400" dir="2700000" rotWithShape="0">
                    <a:srgbClr val="000000"/>
                  </a:outerShdw>
                </a:effectLst>
                <a:uFill>
                  <a:solidFill>
                    <a:srgbClr val="FFFDA9"/>
                  </a:solidFill>
                </a:uFill>
                <a:latin typeface="Times"/>
                <a:ea typeface="Times"/>
                <a:cs typeface="Times"/>
                <a:sym typeface="Times"/>
              </a:rPr>
              <a:t>Positive</a:t>
            </a:r>
            <a:r>
              <a:rPr sz="5000" b="1">
                <a:solidFill>
                  <a:srgbClr val="FFFDA9"/>
                </a:solidFill>
                <a:effectLst>
                  <a:outerShdw blurRad="12700" dist="25400" dir="2700000" rotWithShape="0">
                    <a:srgbClr val="000000"/>
                  </a:outerShdw>
                </a:effectLst>
                <a:uFill>
                  <a:solidFill>
                    <a:srgbClr val="FFFDA9"/>
                  </a:solidFill>
                </a:uFill>
                <a:latin typeface="Times"/>
                <a:ea typeface="Times"/>
                <a:cs typeface="Times"/>
                <a:sym typeface="Times"/>
              </a:rPr>
              <a:t> </a:t>
            </a:r>
            <a:r>
              <a:rPr sz="5000" b="1">
                <a:effectLst>
                  <a:outerShdw blurRad="12700" dist="25400" dir="2700000" rotWithShape="0">
                    <a:srgbClr val="000000"/>
                  </a:outerShdw>
                </a:effectLst>
                <a:latin typeface="Times"/>
                <a:ea typeface="Times"/>
                <a:cs typeface="Times"/>
                <a:sym typeface="Times"/>
              </a:rPr>
              <a:t>- exact description of phenomena.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image.png" descr="image.png"/>
          <p:cNvPicPr>
            <a:picLocks/>
          </p:cNvPicPr>
          <p:nvPr/>
        </p:nvPicPr>
        <p:blipFill>
          <a:blip r:embed="rId2">
            <a:extLst/>
          </a:blip>
          <a:stretch>
            <a:fillRect/>
          </a:stretch>
        </p:blipFill>
        <p:spPr>
          <a:xfrm>
            <a:off x="-1" y="-1"/>
            <a:ext cx="13004802" cy="9753602"/>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image.png" descr="image.png"/>
          <p:cNvPicPr>
            <a:picLocks/>
          </p:cNvPicPr>
          <p:nvPr/>
        </p:nvPicPr>
        <p:blipFill>
          <a:blip r:embed="rId2">
            <a:extLst/>
          </a:blip>
          <a:stretch>
            <a:fillRect/>
          </a:stretch>
        </p:blipFill>
        <p:spPr>
          <a:xfrm>
            <a:off x="-1" y="-1"/>
            <a:ext cx="13004802" cy="9753602"/>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harles Darwin"/>
          <p:cNvSpPr txBox="1">
            <a:spLocks noGrp="1"/>
          </p:cNvSpPr>
          <p:nvPr>
            <p:ph type="title"/>
          </p:nvPr>
        </p:nvSpPr>
        <p:spPr>
          <a:prstGeom prst="rect">
            <a:avLst/>
          </a:prstGeom>
        </p:spPr>
        <p:txBody>
          <a:bodyPr/>
          <a:lstStyle>
            <a:lvl1pPr>
              <a:defRPr sz="8400" spc="672">
                <a:effectLst>
                  <a:outerShdw blurRad="12700" dist="38100" dir="2700000" rotWithShape="0">
                    <a:srgbClr val="000000"/>
                  </a:outerShdw>
                </a:effectLst>
              </a:defRPr>
            </a:lvl1pPr>
          </a:lstStyle>
          <a:p>
            <a:r>
              <a:t>Charles Darwin</a:t>
            </a:r>
          </a:p>
        </p:txBody>
      </p:sp>
      <p:sp>
        <p:nvSpPr>
          <p:cNvPr id="190" name="1809-1882…"/>
          <p:cNvSpPr txBox="1">
            <a:spLocks noGrp="1"/>
          </p:cNvSpPr>
          <p:nvPr>
            <p:ph type="body" sz="quarter" idx="1"/>
          </p:nvPr>
        </p:nvSpPr>
        <p:spPr>
          <a:xfrm>
            <a:off x="6150768" y="3110954"/>
            <a:ext cx="4609109" cy="4267747"/>
          </a:xfrm>
          <a:prstGeom prst="rect">
            <a:avLst/>
          </a:prstGeom>
        </p:spPr>
        <p:txBody>
          <a:bodyPr/>
          <a:lstStyle/>
          <a:p>
            <a:pPr marL="277749" indent="-277749" defTabSz="420624">
              <a:spcBef>
                <a:spcPts val="2300"/>
              </a:spcBef>
              <a:buClr>
                <a:srgbClr val="FFFFFF"/>
              </a:buClr>
              <a:buFont typeface="Times"/>
              <a:defRPr sz="2592" b="1">
                <a:effectLst>
                  <a:outerShdw blurRad="9144" dist="18288" dir="2700000" rotWithShape="0">
                    <a:srgbClr val="000000"/>
                  </a:outerShdw>
                </a:effectLst>
                <a:latin typeface="+mn-lt"/>
                <a:ea typeface="+mn-ea"/>
                <a:cs typeface="+mn-cs"/>
                <a:sym typeface="Avenir Next"/>
              </a:defRPr>
            </a:pPr>
            <a:r>
              <a:t>1809-1882</a:t>
            </a:r>
          </a:p>
          <a:p>
            <a:pPr marL="339471" indent="-339471" defTabSz="420624">
              <a:spcBef>
                <a:spcPts val="2300"/>
              </a:spcBef>
              <a:buClr>
                <a:srgbClr val="FFFFFF"/>
              </a:buClr>
              <a:buFont typeface="Times"/>
              <a:defRPr sz="2592">
                <a:effectLst>
                  <a:outerShdw blurRad="18288" dist="18288" dir="5520000" rotWithShape="0">
                    <a:srgbClr val="FFFFFF">
                      <a:alpha val="71999"/>
                    </a:srgbClr>
                  </a:outerShdw>
                </a:effectLst>
              </a:defRPr>
            </a:pPr>
            <a:r>
              <a:rPr sz="3168" b="1" i="1">
                <a:effectLst>
                  <a:outerShdw blurRad="9144" dist="18288" dir="2700000" rotWithShape="0">
                    <a:srgbClr val="000000"/>
                  </a:outerShdw>
                </a:effectLst>
                <a:latin typeface="Times"/>
                <a:ea typeface="Times"/>
                <a:cs typeface="Times"/>
                <a:sym typeface="Times"/>
              </a:rPr>
              <a:t>On the Origin of Species </a:t>
            </a:r>
            <a:r>
              <a:rPr sz="3168" b="1">
                <a:effectLst>
                  <a:outerShdw blurRad="9144" dist="18288" dir="2700000" rotWithShape="0">
                    <a:srgbClr val="000000"/>
                  </a:outerShdw>
                </a:effectLst>
                <a:latin typeface="Times"/>
                <a:ea typeface="Times"/>
                <a:cs typeface="Times"/>
                <a:sym typeface="Times"/>
              </a:rPr>
              <a:t>1859 </a:t>
            </a:r>
          </a:p>
          <a:p>
            <a:pPr marL="339471" indent="-339471" defTabSz="420624">
              <a:spcBef>
                <a:spcPts val="2300"/>
              </a:spcBef>
              <a:buClr>
                <a:srgbClr val="FFFFFF"/>
              </a:buClr>
              <a:buFont typeface="Times"/>
              <a:defRPr sz="2592">
                <a:effectLst>
                  <a:outerShdw blurRad="18288" dist="18288" dir="5520000" rotWithShape="0">
                    <a:srgbClr val="FFFFFF">
                      <a:alpha val="71999"/>
                    </a:srgbClr>
                  </a:outerShdw>
                </a:effectLst>
              </a:defRPr>
            </a:pPr>
            <a:r>
              <a:rPr sz="3168" b="1" i="1">
                <a:effectLst>
                  <a:outerShdw blurRad="9144" dist="18288" dir="2700000" rotWithShape="0">
                    <a:srgbClr val="000000"/>
                  </a:outerShdw>
                </a:effectLst>
                <a:latin typeface="Times"/>
                <a:ea typeface="Times"/>
                <a:cs typeface="Times"/>
                <a:sym typeface="Times"/>
              </a:rPr>
              <a:t>The Descent of Man </a:t>
            </a:r>
            <a:r>
              <a:rPr sz="3168" b="1">
                <a:effectLst>
                  <a:outerShdw blurRad="9144" dist="18288" dir="2700000" rotWithShape="0">
                    <a:srgbClr val="000000"/>
                  </a:outerShdw>
                </a:effectLst>
                <a:latin typeface="Times"/>
                <a:ea typeface="Times"/>
                <a:cs typeface="Times"/>
                <a:sym typeface="Times"/>
              </a:rPr>
              <a:t>1871 </a:t>
            </a:r>
          </a:p>
          <a:p>
            <a:pPr marL="277749" indent="-277749" defTabSz="420624">
              <a:spcBef>
                <a:spcPts val="2300"/>
              </a:spcBef>
              <a:buClr>
                <a:srgbClr val="FFFFFF"/>
              </a:buClr>
              <a:buFont typeface="Times"/>
              <a:defRPr sz="2592" b="1">
                <a:effectLst>
                  <a:outerShdw blurRad="9144" dist="18288" dir="2700000" rotWithShape="0">
                    <a:srgbClr val="000000"/>
                  </a:outerShdw>
                </a:effectLst>
                <a:latin typeface="+mn-lt"/>
                <a:ea typeface="+mn-ea"/>
                <a:cs typeface="+mn-cs"/>
                <a:sym typeface="Avenir Next"/>
              </a:defRPr>
            </a:pPr>
            <a:r>
              <a:t>Theory of Natural Selection </a:t>
            </a:r>
          </a:p>
        </p:txBody>
      </p:sp>
      <p:pic>
        <p:nvPicPr>
          <p:cNvPr id="191" name="image.jpg" descr="image.jpg"/>
          <p:cNvPicPr>
            <a:picLocks/>
          </p:cNvPicPr>
          <p:nvPr/>
        </p:nvPicPr>
        <p:blipFill>
          <a:blip r:embed="rId2">
            <a:extLst/>
          </a:blip>
          <a:stretch>
            <a:fillRect/>
          </a:stretch>
        </p:blipFill>
        <p:spPr>
          <a:xfrm>
            <a:off x="1461064" y="2563706"/>
            <a:ext cx="4167859" cy="5852161"/>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evolution.jpg" descr="evolution.jpg"/>
          <p:cNvPicPr>
            <a:picLocks/>
          </p:cNvPicPr>
          <p:nvPr/>
        </p:nvPicPr>
        <p:blipFill>
          <a:blip r:embed="rId2">
            <a:extLst/>
          </a:blip>
          <a:srcRect l="1429" r="1429"/>
          <a:stretch>
            <a:fillRect/>
          </a:stretch>
        </p:blipFill>
        <p:spPr>
          <a:xfrm>
            <a:off x="-1" y="-1"/>
            <a:ext cx="13004802" cy="9753602"/>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Natural Selection"/>
          <p:cNvSpPr txBox="1">
            <a:spLocks noGrp="1"/>
          </p:cNvSpPr>
          <p:nvPr>
            <p:ph type="title"/>
          </p:nvPr>
        </p:nvSpPr>
        <p:spPr>
          <a:prstGeom prst="rect">
            <a:avLst/>
          </a:prstGeom>
        </p:spPr>
        <p:txBody>
          <a:bodyPr>
            <a:normAutofit fontScale="90000"/>
          </a:bodyPr>
          <a:lstStyle>
            <a:lvl1pPr defTabSz="514095">
              <a:defRPr sz="7392" spc="591">
                <a:effectLst>
                  <a:outerShdw blurRad="11176" dist="33528" dir="2700000" rotWithShape="0">
                    <a:srgbClr val="000000"/>
                  </a:outerShdw>
                </a:effectLst>
              </a:defRPr>
            </a:lvl1pPr>
          </a:lstStyle>
          <a:p>
            <a:r>
              <a:t>Natural Selection</a:t>
            </a:r>
          </a:p>
        </p:txBody>
      </p:sp>
      <p:sp>
        <p:nvSpPr>
          <p:cNvPr id="196" name="In 1831, Darwin boarded the Beagle and traveled to the Galapagos Islands.…"/>
          <p:cNvSpPr txBox="1">
            <a:spLocks noGrp="1"/>
          </p:cNvSpPr>
          <p:nvPr>
            <p:ph type="body" idx="1"/>
          </p:nvPr>
        </p:nvSpPr>
        <p:spPr>
          <a:prstGeom prst="rect">
            <a:avLst/>
          </a:prstGeom>
        </p:spPr>
        <p:txBody>
          <a:bodyPr/>
          <a:lstStyle/>
          <a:p>
            <a:pPr marL="476250" indent="-476250">
              <a:lnSpc>
                <a:spcPct val="90000"/>
              </a:lnSpc>
              <a:buClr>
                <a:srgbClr val="FFFFFF"/>
              </a:buClr>
              <a:buFont typeface="Times"/>
            </a:pPr>
            <a:r>
              <a:rPr sz="5000" b="1">
                <a:effectLst>
                  <a:outerShdw blurRad="12700" dist="25400" dir="2700000" rotWithShape="0">
                    <a:srgbClr val="000000"/>
                  </a:outerShdw>
                </a:effectLst>
                <a:latin typeface="Times"/>
                <a:ea typeface="Times"/>
                <a:cs typeface="Times"/>
                <a:sym typeface="Times"/>
              </a:rPr>
              <a:t>In 1831, Darwin boarded the </a:t>
            </a:r>
            <a:r>
              <a:rPr sz="5000" b="1" i="1">
                <a:effectLst>
                  <a:outerShdw blurRad="12700" dist="25400" dir="2700000" rotWithShape="0">
                    <a:srgbClr val="000000"/>
                  </a:outerShdw>
                </a:effectLst>
                <a:latin typeface="Times"/>
                <a:ea typeface="Times"/>
                <a:cs typeface="Times"/>
                <a:sym typeface="Times"/>
              </a:rPr>
              <a:t>Beagle </a:t>
            </a:r>
            <a:r>
              <a:rPr sz="5000" b="1">
                <a:effectLst>
                  <a:outerShdw blurRad="12700" dist="25400" dir="2700000" rotWithShape="0">
                    <a:srgbClr val="000000"/>
                  </a:outerShdw>
                </a:effectLst>
                <a:latin typeface="Times"/>
                <a:ea typeface="Times"/>
                <a:cs typeface="Times"/>
                <a:sym typeface="Times"/>
              </a:rPr>
              <a:t>and traveled to the Galapagos Islands.</a:t>
            </a:r>
          </a:p>
          <a:p>
            <a:pPr marL="476250" indent="-476250">
              <a:lnSpc>
                <a:spcPct val="90000"/>
              </a:lnSpc>
              <a:buClr>
                <a:srgbClr val="FFFFFF"/>
              </a:buClr>
              <a:buFont typeface="Times"/>
              <a:defRPr sz="5000" b="1">
                <a:effectLst>
                  <a:outerShdw blurRad="12700" dist="25400" dir="2700000" rotWithShape="0">
                    <a:srgbClr val="000000"/>
                  </a:outerShdw>
                </a:effectLst>
                <a:latin typeface="+mn-lt"/>
                <a:ea typeface="+mn-ea"/>
                <a:cs typeface="+mn-cs"/>
                <a:sym typeface="Avenir Next"/>
              </a:defRPr>
            </a:pPr>
            <a:r>
              <a:t>It was here that Darwin formed his theory of Natural Selection. </a:t>
            </a:r>
          </a:p>
          <a:p>
            <a:pPr marL="476250" indent="-476250">
              <a:lnSpc>
                <a:spcPct val="90000"/>
              </a:lnSpc>
              <a:buClr>
                <a:srgbClr val="FFFFFF"/>
              </a:buClr>
              <a:buFont typeface="Times"/>
              <a:defRPr sz="5000" b="1">
                <a:effectLst>
                  <a:outerShdw blurRad="12700" dist="25400" dir="2700000" rotWithShape="0">
                    <a:srgbClr val="000000"/>
                  </a:outerShdw>
                </a:effectLst>
                <a:latin typeface="+mn-lt"/>
                <a:ea typeface="+mn-ea"/>
                <a:cs typeface="+mn-cs"/>
                <a:sym typeface="Avenir Next"/>
              </a:defRPr>
            </a:pPr>
            <a:r>
              <a:t>Basic principle - survival of the fittest.  </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cience &amp; Ethics"/>
          <p:cNvSpPr txBox="1">
            <a:spLocks noGrp="1"/>
          </p:cNvSpPr>
          <p:nvPr>
            <p:ph type="title"/>
          </p:nvPr>
        </p:nvSpPr>
        <p:spPr>
          <a:prstGeom prst="rect">
            <a:avLst/>
          </a:prstGeom>
        </p:spPr>
        <p:txBody>
          <a:bodyPr>
            <a:normAutofit fontScale="90000"/>
          </a:bodyPr>
          <a:lstStyle>
            <a:lvl1pPr>
              <a:defRPr sz="8400" spc="672">
                <a:effectLst>
                  <a:outerShdw blurRad="12700" dist="38100" dir="2700000" rotWithShape="0">
                    <a:srgbClr val="000000"/>
                  </a:outerShdw>
                </a:effectLst>
              </a:defRPr>
            </a:lvl1pPr>
          </a:lstStyle>
          <a:p>
            <a:r>
              <a:t>Science &amp; Ethics</a:t>
            </a:r>
          </a:p>
        </p:txBody>
      </p:sp>
      <p:sp>
        <p:nvSpPr>
          <p:cNvPr id="199" name="Herbert Spencer: 1820-1903 coined the term “survival of the fittest”…"/>
          <p:cNvSpPr txBox="1">
            <a:spLocks noGrp="1"/>
          </p:cNvSpPr>
          <p:nvPr>
            <p:ph type="body" idx="1"/>
          </p:nvPr>
        </p:nvSpPr>
        <p:spPr>
          <a:prstGeom prst="rect">
            <a:avLst/>
          </a:prstGeom>
        </p:spPr>
        <p:txBody>
          <a:bodyPr/>
          <a:lstStyle/>
          <a:p>
            <a:pPr marL="447675" indent="-447675" defTabSz="549148">
              <a:lnSpc>
                <a:spcPct val="90000"/>
              </a:lnSpc>
              <a:spcBef>
                <a:spcPts val="3000"/>
              </a:spcBef>
              <a:buClr>
                <a:srgbClr val="FFFFFF"/>
              </a:buClr>
              <a:buFont typeface="Times"/>
              <a:defRPr sz="4700" b="1">
                <a:effectLst>
                  <a:outerShdw blurRad="11938" dist="23876" dir="2700000" rotWithShape="0">
                    <a:srgbClr val="000000"/>
                  </a:outerShdw>
                </a:effectLst>
                <a:latin typeface="+mn-lt"/>
                <a:ea typeface="+mn-ea"/>
                <a:cs typeface="+mn-cs"/>
                <a:sym typeface="Avenir Next"/>
              </a:defRPr>
            </a:pPr>
            <a:r>
              <a:t>Herbert Spencer: 1820-1903 coined the term “survival of the fittest”</a:t>
            </a:r>
          </a:p>
          <a:p>
            <a:pPr marL="447675" indent="-447675" defTabSz="549148">
              <a:lnSpc>
                <a:spcPct val="90000"/>
              </a:lnSpc>
              <a:spcBef>
                <a:spcPts val="3000"/>
              </a:spcBef>
              <a:buClr>
                <a:srgbClr val="FFFFFF"/>
              </a:buClr>
              <a:buFont typeface="Times"/>
              <a:defRPr sz="3384">
                <a:effectLst>
                  <a:outerShdw blurRad="23876" dist="23876" dir="5520000" rotWithShape="0">
                    <a:srgbClr val="FFFFFF">
                      <a:alpha val="71999"/>
                    </a:srgbClr>
                  </a:outerShdw>
                </a:effectLst>
              </a:defRPr>
            </a:pPr>
            <a:r>
              <a:rPr sz="4700" b="1" i="1">
                <a:effectLst>
                  <a:outerShdw blurRad="11938" dist="23876" dir="2700000" rotWithShape="0">
                    <a:srgbClr val="000000"/>
                  </a:outerShdw>
                </a:effectLst>
                <a:latin typeface="Times"/>
                <a:ea typeface="Times"/>
                <a:cs typeface="Times"/>
                <a:sym typeface="Times"/>
              </a:rPr>
              <a:t>Social Darwinism - </a:t>
            </a:r>
            <a:r>
              <a:rPr sz="4700" b="1">
                <a:effectLst>
                  <a:outerShdw blurRad="11938" dist="23876" dir="2700000" rotWithShape="0">
                    <a:srgbClr val="000000"/>
                  </a:outerShdw>
                </a:effectLst>
                <a:latin typeface="Times"/>
                <a:ea typeface="Times"/>
                <a:cs typeface="Times"/>
                <a:sym typeface="Times"/>
              </a:rPr>
              <a:t>applied the theories of Darwin and Malthus. </a:t>
            </a:r>
          </a:p>
          <a:p>
            <a:pPr marL="447675" indent="-447675" defTabSz="549148">
              <a:lnSpc>
                <a:spcPct val="90000"/>
              </a:lnSpc>
              <a:spcBef>
                <a:spcPts val="3000"/>
              </a:spcBef>
              <a:buClr>
                <a:srgbClr val="FFFFFF"/>
              </a:buClr>
              <a:buFont typeface="Times"/>
              <a:defRPr sz="4700" b="1">
                <a:effectLst>
                  <a:outerShdw blurRad="11938" dist="23876" dir="2700000" rotWithShape="0">
                    <a:srgbClr val="000000"/>
                  </a:outerShdw>
                </a:effectLst>
                <a:latin typeface="+mn-lt"/>
                <a:ea typeface="+mn-ea"/>
                <a:cs typeface="+mn-cs"/>
                <a:sym typeface="Avenir Next"/>
              </a:defRPr>
            </a:pPr>
            <a:r>
              <a:t>Human society progresses through competition…the dominate race wins. </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hristianity in the Modern Age"/>
          <p:cNvSpPr txBox="1">
            <a:spLocks noGrp="1"/>
          </p:cNvSpPr>
          <p:nvPr>
            <p:ph type="title"/>
          </p:nvPr>
        </p:nvSpPr>
        <p:spPr>
          <a:prstGeom prst="rect">
            <a:avLst/>
          </a:prstGeom>
        </p:spPr>
        <p:txBody>
          <a:bodyPr/>
          <a:lstStyle>
            <a:lvl1pPr defTabSz="531622">
              <a:defRPr sz="5096" spc="407">
                <a:effectLst>
                  <a:outerShdw blurRad="11557" dist="34671" dir="2700000" rotWithShape="0">
                    <a:srgbClr val="000000"/>
                  </a:outerShdw>
                </a:effectLst>
              </a:defRPr>
            </a:lvl1pPr>
          </a:lstStyle>
          <a:p>
            <a:r>
              <a:t>Christianity in the Modern Age</a:t>
            </a:r>
          </a:p>
        </p:txBody>
      </p:sp>
      <p:sp>
        <p:nvSpPr>
          <p:cNvPr id="202" name="Christianity was attacked by intellectual skepticism on three different fronts…"/>
          <p:cNvSpPr txBox="1">
            <a:spLocks noGrp="1"/>
          </p:cNvSpPr>
          <p:nvPr>
            <p:ph type="body" idx="1"/>
          </p:nvPr>
        </p:nvSpPr>
        <p:spPr>
          <a:prstGeom prst="rect">
            <a:avLst/>
          </a:prstGeom>
        </p:spPr>
        <p:txBody>
          <a:bodyPr/>
          <a:lstStyle/>
          <a:p>
            <a:pPr marL="414337" indent="-414337" defTabSz="508254">
              <a:lnSpc>
                <a:spcPct val="90000"/>
              </a:lnSpc>
              <a:spcBef>
                <a:spcPts val="2700"/>
              </a:spcBef>
              <a:buClr>
                <a:srgbClr val="FFFFFF"/>
              </a:buClr>
              <a:buFont typeface="Times"/>
              <a:defRPr sz="4350" b="1">
                <a:effectLst>
                  <a:outerShdw blurRad="11049" dist="22098" dir="2700000" rotWithShape="0">
                    <a:srgbClr val="000000"/>
                  </a:outerShdw>
                </a:effectLst>
                <a:latin typeface="+mn-lt"/>
                <a:ea typeface="+mn-ea"/>
                <a:cs typeface="+mn-cs"/>
                <a:sym typeface="Avenir Next"/>
              </a:defRPr>
            </a:pPr>
            <a:endParaRPr/>
          </a:p>
          <a:p>
            <a:pPr marL="414337" indent="-414337" defTabSz="508254">
              <a:lnSpc>
                <a:spcPct val="90000"/>
              </a:lnSpc>
              <a:spcBef>
                <a:spcPts val="2700"/>
              </a:spcBef>
              <a:buClr>
                <a:srgbClr val="FFFFFF"/>
              </a:buClr>
              <a:buFont typeface="Times"/>
              <a:defRPr sz="4350" b="1">
                <a:effectLst>
                  <a:outerShdw blurRad="11049" dist="22098" dir="2700000" rotWithShape="0">
                    <a:srgbClr val="000000"/>
                  </a:outerShdw>
                </a:effectLst>
                <a:latin typeface="+mn-lt"/>
                <a:ea typeface="+mn-ea"/>
                <a:cs typeface="+mn-cs"/>
                <a:sym typeface="Avenir Next"/>
              </a:defRPr>
            </a:pPr>
            <a:r>
              <a:t>Christianity was attacked by intellectual skepticism on three different fronts </a:t>
            </a:r>
          </a:p>
          <a:p>
            <a:pPr marL="474566" indent="-424281" defTabSz="508254">
              <a:lnSpc>
                <a:spcPct val="90000"/>
              </a:lnSpc>
              <a:spcBef>
                <a:spcPts val="2700"/>
              </a:spcBef>
              <a:buClr>
                <a:srgbClr val="FFFFFF"/>
              </a:buClr>
              <a:buSzTx/>
              <a:buFont typeface="Times"/>
              <a:buNone/>
              <a:defRPr sz="4350" b="1">
                <a:effectLst>
                  <a:outerShdw blurRad="11049" dist="22098" dir="2700000" rotWithShape="0">
                    <a:srgbClr val="000000"/>
                  </a:outerShdw>
                </a:effectLst>
                <a:latin typeface="+mn-lt"/>
                <a:ea typeface="+mn-ea"/>
                <a:cs typeface="+mn-cs"/>
                <a:sym typeface="Avenir Next"/>
              </a:defRPr>
            </a:pPr>
            <a:r>
              <a:t>		- History </a:t>
            </a:r>
          </a:p>
          <a:p>
            <a:pPr marL="474566" indent="-424281" defTabSz="508254">
              <a:lnSpc>
                <a:spcPct val="90000"/>
              </a:lnSpc>
              <a:spcBef>
                <a:spcPts val="2700"/>
              </a:spcBef>
              <a:buClr>
                <a:srgbClr val="FFFFFF"/>
              </a:buClr>
              <a:buSzTx/>
              <a:buFont typeface="Times"/>
              <a:buNone/>
              <a:defRPr sz="4350" b="1">
                <a:effectLst>
                  <a:outerShdw blurRad="11049" dist="22098" dir="2700000" rotWithShape="0">
                    <a:srgbClr val="000000"/>
                  </a:outerShdw>
                </a:effectLst>
                <a:latin typeface="+mn-lt"/>
                <a:ea typeface="+mn-ea"/>
                <a:cs typeface="+mn-cs"/>
                <a:sym typeface="Avenir Next"/>
              </a:defRPr>
            </a:pPr>
            <a:r>
              <a:t>		- Science </a:t>
            </a:r>
          </a:p>
          <a:p>
            <a:pPr marL="474566" indent="-424281" defTabSz="508254">
              <a:lnSpc>
                <a:spcPct val="90000"/>
              </a:lnSpc>
              <a:spcBef>
                <a:spcPts val="2700"/>
              </a:spcBef>
              <a:buClr>
                <a:srgbClr val="FFFFFF"/>
              </a:buClr>
              <a:buSzTx/>
              <a:buFont typeface="Times"/>
              <a:buNone/>
              <a:defRPr sz="4350" b="1">
                <a:effectLst>
                  <a:outerShdw blurRad="11049" dist="22098" dir="2700000" rotWithShape="0">
                    <a:srgbClr val="000000"/>
                  </a:outerShdw>
                </a:effectLst>
                <a:latin typeface="+mn-lt"/>
                <a:ea typeface="+mn-ea"/>
                <a:cs typeface="+mn-cs"/>
                <a:sym typeface="Avenir Next"/>
              </a:defRPr>
            </a:pPr>
            <a:r>
              <a:t>		- Morality</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he Individual &amp; Will"/>
          <p:cNvSpPr txBox="1">
            <a:spLocks noGrp="1"/>
          </p:cNvSpPr>
          <p:nvPr>
            <p:ph type="title"/>
          </p:nvPr>
        </p:nvSpPr>
        <p:spPr>
          <a:prstGeom prst="rect">
            <a:avLst/>
          </a:prstGeom>
        </p:spPr>
        <p:txBody>
          <a:bodyPr>
            <a:normAutofit fontScale="90000"/>
          </a:bodyPr>
          <a:lstStyle>
            <a:lvl1pPr defTabSz="449833">
              <a:defRPr sz="6468" spc="517">
                <a:effectLst>
                  <a:outerShdw blurRad="9779" dist="29337" dir="2700000" rotWithShape="0">
                    <a:srgbClr val="000000"/>
                  </a:outerShdw>
                </a:effectLst>
              </a:defRPr>
            </a:lvl1pPr>
          </a:lstStyle>
          <a:p>
            <a:r>
              <a:t>The Individual &amp; Will</a:t>
            </a:r>
          </a:p>
        </p:txBody>
      </p:sp>
      <p:sp>
        <p:nvSpPr>
          <p:cNvPr id="205" name="The progress of Second Industrial Revolution and Darwin left the world lost and looking for meaning.…"/>
          <p:cNvSpPr txBox="1">
            <a:spLocks noGrp="1"/>
          </p:cNvSpPr>
          <p:nvPr>
            <p:ph type="body" idx="1"/>
          </p:nvPr>
        </p:nvSpPr>
        <p:spPr>
          <a:prstGeom prst="rect">
            <a:avLst/>
          </a:prstGeom>
        </p:spPr>
        <p:txBody>
          <a:bodyPr/>
          <a:lstStyle/>
          <a:p>
            <a:pPr marL="438150" indent="-438150" defTabSz="537463">
              <a:spcBef>
                <a:spcPts val="2900"/>
              </a:spcBef>
              <a:buClr>
                <a:srgbClr val="FFFFFF"/>
              </a:buClr>
              <a:buFont typeface="Times"/>
              <a:defRPr sz="4600" b="1">
                <a:effectLst>
                  <a:outerShdw blurRad="11684" dist="23368" dir="2700000" rotWithShape="0">
                    <a:srgbClr val="000000"/>
                  </a:outerShdw>
                </a:effectLst>
                <a:latin typeface="+mn-lt"/>
                <a:ea typeface="+mn-ea"/>
                <a:cs typeface="+mn-cs"/>
                <a:sym typeface="Avenir Next"/>
              </a:defRPr>
            </a:pPr>
            <a:r>
              <a:t>The progress of Second Industrial Revolution and Darwin left the world lost and looking for meaning. </a:t>
            </a:r>
          </a:p>
          <a:p>
            <a:pPr marL="438150" indent="-438150" defTabSz="537463">
              <a:spcBef>
                <a:spcPts val="2900"/>
              </a:spcBef>
              <a:buClr>
                <a:srgbClr val="FFFFFF"/>
              </a:buClr>
              <a:buFont typeface="Times"/>
              <a:defRPr sz="4600" b="1">
                <a:effectLst>
                  <a:outerShdw blurRad="11684" dist="23368" dir="2700000" rotWithShape="0">
                    <a:srgbClr val="000000"/>
                  </a:outerShdw>
                </a:effectLst>
                <a:latin typeface="+mn-lt"/>
                <a:ea typeface="+mn-ea"/>
                <a:cs typeface="+mn-cs"/>
                <a:sym typeface="Avenir Next"/>
              </a:defRPr>
            </a:pPr>
            <a:r>
              <a:t>Idealism vs. Realism </a:t>
            </a:r>
          </a:p>
          <a:p>
            <a:pPr marL="438150" indent="-438150" defTabSz="537463">
              <a:spcBef>
                <a:spcPts val="2900"/>
              </a:spcBef>
              <a:buClr>
                <a:srgbClr val="FFFFFF"/>
              </a:buClr>
              <a:buFont typeface="Times"/>
              <a:defRPr sz="4600" b="1">
                <a:effectLst>
                  <a:outerShdw blurRad="11684" dist="23368" dir="2700000" rotWithShape="0">
                    <a:srgbClr val="000000"/>
                  </a:outerShdw>
                </a:effectLst>
                <a:latin typeface="+mn-lt"/>
                <a:ea typeface="+mn-ea"/>
                <a:cs typeface="+mn-cs"/>
                <a:sym typeface="Avenir Next"/>
              </a:defRPr>
            </a:pPr>
            <a:r>
              <a:t>Developments in Psychology:</a:t>
            </a:r>
          </a:p>
          <a:p>
            <a:pPr marL="501840" indent="-448665" defTabSz="537463">
              <a:spcBef>
                <a:spcPts val="2900"/>
              </a:spcBef>
              <a:buClr>
                <a:srgbClr val="FFFFFF"/>
              </a:buClr>
              <a:buSzTx/>
              <a:buFont typeface="Times"/>
              <a:buNone/>
              <a:defRPr sz="3312">
                <a:effectLst>
                  <a:outerShdw blurRad="23368" dist="23368" dir="5520000" rotWithShape="0">
                    <a:srgbClr val="FFFFFF">
                      <a:alpha val="71999"/>
                    </a:srgbClr>
                  </a:outerShdw>
                </a:effectLst>
              </a:defRPr>
            </a:pPr>
            <a:r>
              <a:rPr sz="4600" b="1">
                <a:effectLst>
                  <a:outerShdw blurRad="11684" dist="23368" dir="2700000" rotWithShape="0">
                    <a:srgbClr val="000000"/>
                  </a:outerShdw>
                </a:effectLst>
                <a:latin typeface="Times"/>
                <a:ea typeface="Times"/>
                <a:cs typeface="Times"/>
                <a:sym typeface="Times"/>
              </a:rPr>
              <a:t>		</a:t>
            </a:r>
            <a:r>
              <a:rPr sz="4600" b="1" i="1">
                <a:effectLst>
                  <a:outerShdw blurRad="11684" dist="23368" dir="2700000" rotWithShape="0">
                    <a:srgbClr val="000000"/>
                  </a:outerShdw>
                </a:effectLst>
                <a:latin typeface="Times"/>
                <a:ea typeface="Times"/>
                <a:cs typeface="Times"/>
                <a:sym typeface="Times"/>
              </a:rPr>
              <a:t>- Nietzsche and Freud</a:t>
            </a:r>
            <a:r>
              <a:rPr sz="4600" b="1">
                <a:effectLst>
                  <a:outerShdw blurRad="11684" dist="23368" dir="2700000" rotWithShape="0">
                    <a:srgbClr val="000000"/>
                  </a:outerShdw>
                </a:effectLst>
                <a:latin typeface="Times"/>
                <a:ea typeface="Times"/>
                <a:cs typeface="Times"/>
                <a:sym typeface="Times"/>
              </a:rPr>
              <a:t> </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Arthur Schopenhauer"/>
          <p:cNvSpPr txBox="1">
            <a:spLocks noGrp="1"/>
          </p:cNvSpPr>
          <p:nvPr>
            <p:ph type="title"/>
          </p:nvPr>
        </p:nvSpPr>
        <p:spPr>
          <a:prstGeom prst="rect">
            <a:avLst/>
          </a:prstGeom>
        </p:spPr>
        <p:txBody>
          <a:bodyPr/>
          <a:lstStyle>
            <a:lvl1pPr defTabSz="426466">
              <a:defRPr sz="6132" spc="490">
                <a:effectLst>
                  <a:outerShdw blurRad="9271" dist="27813" dir="2700000" rotWithShape="0">
                    <a:srgbClr val="000000"/>
                  </a:outerShdw>
                </a:effectLst>
              </a:defRPr>
            </a:lvl1pPr>
          </a:lstStyle>
          <a:p>
            <a:r>
              <a:t>Arthur Schopenhauer </a:t>
            </a:r>
          </a:p>
        </p:txBody>
      </p:sp>
      <p:sp>
        <p:nvSpPr>
          <p:cNvPr id="208" name="1788-1860…"/>
          <p:cNvSpPr txBox="1">
            <a:spLocks noGrp="1"/>
          </p:cNvSpPr>
          <p:nvPr>
            <p:ph type="body" idx="1"/>
          </p:nvPr>
        </p:nvSpPr>
        <p:spPr>
          <a:prstGeom prst="rect">
            <a:avLst/>
          </a:prstGeom>
        </p:spPr>
        <p:txBody>
          <a:bodyPr/>
          <a:lstStyle/>
          <a:p>
            <a:pPr marL="385762" indent="-385762">
              <a:buClr>
                <a:srgbClr val="FFFFFF"/>
              </a:buClr>
              <a:buFont typeface="Times"/>
              <a:defRPr b="1">
                <a:effectLst>
                  <a:outerShdw blurRad="12700" dist="25400" dir="2700000" rotWithShape="0">
                    <a:srgbClr val="000000"/>
                  </a:outerShdw>
                </a:effectLst>
                <a:latin typeface="+mn-lt"/>
                <a:ea typeface="+mn-ea"/>
                <a:cs typeface="+mn-cs"/>
                <a:sym typeface="Avenir Next"/>
              </a:defRPr>
            </a:pPr>
            <a:r>
              <a:t>1788-1860</a:t>
            </a:r>
          </a:p>
          <a:p>
            <a:pPr marL="385762" indent="-385762">
              <a:buClr>
                <a:srgbClr val="FFFFFF"/>
              </a:buClr>
              <a:buFont typeface="Times"/>
              <a:defRPr b="1">
                <a:effectLst>
                  <a:outerShdw blurRad="12700" dist="25400" dir="2700000" rotWithShape="0">
                    <a:srgbClr val="000000"/>
                  </a:outerShdw>
                </a:effectLst>
                <a:latin typeface="+mn-lt"/>
                <a:ea typeface="+mn-ea"/>
                <a:cs typeface="+mn-cs"/>
                <a:sym typeface="Avenir Next"/>
              </a:defRPr>
            </a:pPr>
            <a:r>
              <a:t>Contemporary of Hegel </a:t>
            </a:r>
          </a:p>
          <a:p>
            <a:pPr marL="385762" indent="-385762">
              <a:buClr>
                <a:srgbClr val="FFFFFF"/>
              </a:buClr>
              <a:buFont typeface="Times"/>
              <a:defRPr b="1">
                <a:effectLst>
                  <a:outerShdw blurRad="12700" dist="25400" dir="2700000" rotWithShape="0">
                    <a:srgbClr val="000000"/>
                  </a:outerShdw>
                </a:effectLst>
                <a:latin typeface="+mn-lt"/>
                <a:ea typeface="+mn-ea"/>
                <a:cs typeface="+mn-cs"/>
                <a:sym typeface="Avenir Next"/>
              </a:defRPr>
            </a:pPr>
            <a:r>
              <a:t>Buddhist Nihilist</a:t>
            </a:r>
          </a:p>
          <a:p>
            <a:pPr marL="471487" indent="-471487">
              <a:buClr>
                <a:srgbClr val="FFFFFF"/>
              </a:buClr>
              <a:buFont typeface="Times"/>
            </a:pPr>
            <a:r>
              <a:rPr sz="4400" b="1" i="1">
                <a:effectLst>
                  <a:outerShdw blurRad="12700" dist="25400" dir="2700000" rotWithShape="0">
                    <a:srgbClr val="000000"/>
                  </a:outerShdw>
                </a:effectLst>
                <a:latin typeface="Times"/>
                <a:ea typeface="Times"/>
                <a:cs typeface="Times"/>
                <a:sym typeface="Times"/>
              </a:rPr>
              <a:t>The World as Will and Idea </a:t>
            </a:r>
            <a:r>
              <a:rPr sz="4400" b="1">
                <a:effectLst>
                  <a:outerShdw blurRad="12700" dist="25400" dir="2700000" rotWithShape="0">
                    <a:srgbClr val="000000"/>
                  </a:outerShdw>
                </a:effectLst>
                <a:latin typeface="Times"/>
                <a:ea typeface="Times"/>
                <a:cs typeface="Times"/>
                <a:sym typeface="Times"/>
              </a:rPr>
              <a:t> </a:t>
            </a:r>
          </a:p>
        </p:txBody>
      </p:sp>
      <p:pic>
        <p:nvPicPr>
          <p:cNvPr id="209" name="image.jpg" descr="image.jpg"/>
          <p:cNvPicPr>
            <a:picLocks/>
          </p:cNvPicPr>
          <p:nvPr/>
        </p:nvPicPr>
        <p:blipFill>
          <a:blip r:embed="rId2">
            <a:extLst/>
          </a:blip>
          <a:stretch>
            <a:fillRect/>
          </a:stretch>
        </p:blipFill>
        <p:spPr>
          <a:xfrm>
            <a:off x="8386797" y="2560319"/>
            <a:ext cx="3623735" cy="5852162"/>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he Ego and The Individual"/>
          <p:cNvSpPr txBox="1">
            <a:spLocks noGrp="1"/>
          </p:cNvSpPr>
          <p:nvPr>
            <p:ph type="title"/>
          </p:nvPr>
        </p:nvSpPr>
        <p:spPr>
          <a:prstGeom prst="rect">
            <a:avLst/>
          </a:prstGeom>
        </p:spPr>
        <p:txBody>
          <a:bodyPr/>
          <a:lstStyle>
            <a:lvl1pPr defTabSz="443991">
              <a:defRPr sz="5168" b="0" spc="413">
                <a:effectLst>
                  <a:outerShdw blurRad="9652" dist="28956" dir="2700000" rotWithShape="0">
                    <a:srgbClr val="000000"/>
                  </a:outerShdw>
                </a:effectLst>
              </a:defRPr>
            </a:lvl1pPr>
          </a:lstStyle>
          <a:p>
            <a:pPr>
              <a:defRPr sz="5776" spc="462"/>
            </a:pPr>
            <a:r>
              <a:rPr sz="5168" spc="413"/>
              <a:t>The Ego and The Individual</a:t>
            </a:r>
          </a:p>
        </p:txBody>
      </p:sp>
      <p:sp>
        <p:nvSpPr>
          <p:cNvPr id="129" name="J. G. Fichte (1762-1814) identified the ego with the Absolute.…"/>
          <p:cNvSpPr txBox="1">
            <a:spLocks noGrp="1"/>
          </p:cNvSpPr>
          <p:nvPr>
            <p:ph type="body" idx="1"/>
          </p:nvPr>
        </p:nvSpPr>
        <p:spPr>
          <a:prstGeom prst="rect">
            <a:avLst/>
          </a:prstGeom>
        </p:spPr>
        <p:txBody>
          <a:bodyPr/>
          <a:lstStyle/>
          <a:p>
            <a:pPr marL="465364" indent="-465364">
              <a:buClr>
                <a:srgbClr val="FFFFFF"/>
              </a:buClr>
              <a:buFont typeface="Times"/>
              <a:defRPr sz="3800"/>
            </a:pPr>
            <a:endParaRPr/>
          </a:p>
          <a:p>
            <a:pPr marL="385762" indent="-385762">
              <a:buClr>
                <a:srgbClr val="FFFFFF"/>
              </a:buClr>
              <a:buFont typeface="Times"/>
              <a:defRPr b="1">
                <a:effectLst>
                  <a:outerShdw blurRad="12700" dist="25400" dir="2700000" rotWithShape="0">
                    <a:srgbClr val="000000"/>
                  </a:outerShdw>
                </a:effectLst>
                <a:latin typeface="+mn-lt"/>
                <a:ea typeface="+mn-ea"/>
                <a:cs typeface="+mn-cs"/>
                <a:sym typeface="Avenir Next"/>
              </a:defRPr>
            </a:pPr>
            <a:r>
              <a:t>J. G. Fichte (1762-1814) identified the </a:t>
            </a:r>
            <a:r>
              <a:rPr b="0">
                <a:latin typeface="Avenir Next Medium"/>
                <a:ea typeface="Avenir Next Medium"/>
                <a:cs typeface="Avenir Next Medium"/>
                <a:sym typeface="Avenir Next Medium"/>
              </a:rPr>
              <a:t>ego</a:t>
            </a:r>
            <a:r>
              <a:t> with the Absolute. </a:t>
            </a:r>
          </a:p>
          <a:p>
            <a:pPr marL="385762" indent="-385762">
              <a:buClr>
                <a:srgbClr val="FFFFFF"/>
              </a:buClr>
              <a:buFont typeface="Times"/>
              <a:defRPr b="1">
                <a:effectLst>
                  <a:outerShdw blurRad="12700" dist="25400" dir="2700000" rotWithShape="0">
                    <a:srgbClr val="000000"/>
                  </a:outerShdw>
                </a:effectLst>
                <a:latin typeface="+mn-lt"/>
                <a:ea typeface="+mn-ea"/>
                <a:cs typeface="+mn-cs"/>
                <a:sym typeface="Avenir Next"/>
              </a:defRPr>
            </a:pPr>
            <a:r>
              <a:t>Napoleon was an example of a person who exerted his will and ego on the world. </a:t>
            </a:r>
          </a:p>
          <a:p>
            <a:pPr marL="385762" indent="-385762">
              <a:buClr>
                <a:srgbClr val="FFFFFF"/>
              </a:buClr>
              <a:buFont typeface="Times"/>
              <a:defRPr b="1">
                <a:effectLst>
                  <a:outerShdw blurRad="12700" dist="25400" dir="2700000" rotWithShape="0">
                    <a:srgbClr val="000000"/>
                  </a:outerShdw>
                </a:effectLst>
                <a:latin typeface="+mn-lt"/>
                <a:ea typeface="+mn-ea"/>
                <a:cs typeface="+mn-cs"/>
                <a:sym typeface="Avenir Next"/>
              </a:defRPr>
            </a:pPr>
            <a:r>
              <a:t>Individual person vs. Individual Cultures</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Ultimate Pessimist"/>
          <p:cNvSpPr txBox="1">
            <a:spLocks noGrp="1"/>
          </p:cNvSpPr>
          <p:nvPr>
            <p:ph type="title"/>
          </p:nvPr>
        </p:nvSpPr>
        <p:spPr>
          <a:prstGeom prst="rect">
            <a:avLst/>
          </a:prstGeom>
        </p:spPr>
        <p:txBody>
          <a:bodyPr>
            <a:normAutofit fontScale="90000"/>
          </a:bodyPr>
          <a:lstStyle>
            <a:lvl1pPr defTabSz="519937">
              <a:defRPr sz="7476" spc="598">
                <a:effectLst>
                  <a:outerShdw blurRad="11303" dist="33909" dir="2700000" rotWithShape="0">
                    <a:srgbClr val="000000"/>
                  </a:outerShdw>
                </a:effectLst>
              </a:defRPr>
            </a:lvl1pPr>
          </a:lstStyle>
          <a:p>
            <a:r>
              <a:t>Ultimate Pessimist </a:t>
            </a:r>
          </a:p>
        </p:txBody>
      </p:sp>
      <p:sp>
        <p:nvSpPr>
          <p:cNvPr id="212" name="Schopenhauer was deeply influenced by the Upanishads.…"/>
          <p:cNvSpPr txBox="1">
            <a:spLocks noGrp="1"/>
          </p:cNvSpPr>
          <p:nvPr>
            <p:ph type="body" idx="1"/>
          </p:nvPr>
        </p:nvSpPr>
        <p:spPr>
          <a:prstGeom prst="rect">
            <a:avLst/>
          </a:prstGeom>
        </p:spPr>
        <p:txBody>
          <a:bodyPr/>
          <a:lstStyle/>
          <a:p>
            <a:pPr marL="471487" indent="-471487" defTabSz="578358">
              <a:spcBef>
                <a:spcPts val="3100"/>
              </a:spcBef>
              <a:buClr>
                <a:srgbClr val="FFFFFF"/>
              </a:buClr>
              <a:buFont typeface="Times"/>
              <a:defRPr sz="3564">
                <a:effectLst>
                  <a:outerShdw blurRad="25146" dist="25146" dir="5520000" rotWithShape="0">
                    <a:srgbClr val="FFFFFF">
                      <a:alpha val="71999"/>
                    </a:srgbClr>
                  </a:outerShdw>
                </a:effectLst>
              </a:defRPr>
            </a:pPr>
            <a:r>
              <a:rPr sz="4950" b="1">
                <a:effectLst>
                  <a:outerShdw blurRad="12573" dist="25146" dir="2700000" rotWithShape="0">
                    <a:srgbClr val="000000"/>
                  </a:outerShdw>
                </a:effectLst>
                <a:latin typeface="Times"/>
                <a:ea typeface="Times"/>
                <a:cs typeface="Times"/>
                <a:sym typeface="Times"/>
              </a:rPr>
              <a:t>Schopenhauer was deeply influenced by the </a:t>
            </a:r>
            <a:r>
              <a:rPr sz="4950" b="1" i="1">
                <a:effectLst>
                  <a:outerShdw blurRad="12573" dist="25146" dir="2700000" rotWithShape="0">
                    <a:srgbClr val="000000"/>
                  </a:outerShdw>
                </a:effectLst>
                <a:latin typeface="Times"/>
                <a:ea typeface="Times"/>
                <a:cs typeface="Times"/>
                <a:sym typeface="Times"/>
              </a:rPr>
              <a:t>Upanishads. </a:t>
            </a:r>
          </a:p>
          <a:p>
            <a:pPr marL="471487" indent="-471487" defTabSz="578358">
              <a:spcBef>
                <a:spcPts val="3100"/>
              </a:spcBef>
              <a:buClr>
                <a:srgbClr val="FFFFFF"/>
              </a:buClr>
              <a:buFont typeface="Times"/>
              <a:defRPr sz="4950" b="1">
                <a:effectLst>
                  <a:outerShdw blurRad="12573" dist="25146" dir="2700000" rotWithShape="0">
                    <a:srgbClr val="000000"/>
                  </a:outerShdw>
                </a:effectLst>
                <a:latin typeface="+mn-lt"/>
                <a:ea typeface="+mn-ea"/>
                <a:cs typeface="+mn-cs"/>
                <a:sym typeface="Avenir Next"/>
              </a:defRPr>
            </a:pPr>
            <a:r>
              <a:t>“Life is a pendulum that swings backward and forward from pain to boredom.”</a:t>
            </a:r>
          </a:p>
          <a:p>
            <a:pPr marL="471487" indent="-471487" defTabSz="578358">
              <a:spcBef>
                <a:spcPts val="3100"/>
              </a:spcBef>
              <a:buClr>
                <a:srgbClr val="FFFFFF"/>
              </a:buClr>
              <a:buFont typeface="Times"/>
              <a:defRPr sz="4950" b="1">
                <a:effectLst>
                  <a:outerShdw blurRad="12573" dist="25146" dir="2700000" rotWithShape="0">
                    <a:srgbClr val="000000"/>
                  </a:outerShdw>
                </a:effectLst>
                <a:latin typeface="+mn-lt"/>
                <a:ea typeface="+mn-ea"/>
                <a:cs typeface="+mn-cs"/>
                <a:sym typeface="Avenir Next"/>
              </a:defRPr>
            </a:pPr>
            <a:r>
              <a:t>You have a “will” to nothingness!!! </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Friedrich Nietzsche"/>
          <p:cNvSpPr txBox="1">
            <a:spLocks noGrp="1"/>
          </p:cNvSpPr>
          <p:nvPr>
            <p:ph type="title"/>
          </p:nvPr>
        </p:nvSpPr>
        <p:spPr>
          <a:prstGeom prst="rect">
            <a:avLst/>
          </a:prstGeom>
        </p:spPr>
        <p:txBody>
          <a:bodyPr>
            <a:normAutofit fontScale="90000"/>
          </a:bodyPr>
          <a:lstStyle>
            <a:lvl1pPr defTabSz="479044">
              <a:defRPr sz="6887" spc="551">
                <a:effectLst>
                  <a:outerShdw blurRad="10414" dist="31242" dir="2700000" rotWithShape="0">
                    <a:srgbClr val="000000"/>
                  </a:outerShdw>
                </a:effectLst>
              </a:defRPr>
            </a:lvl1pPr>
          </a:lstStyle>
          <a:p>
            <a:r>
              <a:t>Friedrich Nietzsche</a:t>
            </a:r>
          </a:p>
        </p:txBody>
      </p:sp>
      <p:sp>
        <p:nvSpPr>
          <p:cNvPr id="215" name="1844-1900…"/>
          <p:cNvSpPr txBox="1">
            <a:spLocks noGrp="1"/>
          </p:cNvSpPr>
          <p:nvPr>
            <p:ph type="body" idx="1"/>
          </p:nvPr>
        </p:nvSpPr>
        <p:spPr>
          <a:prstGeom prst="rect">
            <a:avLst/>
          </a:prstGeom>
        </p:spPr>
        <p:txBody>
          <a:bodyPr/>
          <a:lstStyle/>
          <a:p>
            <a:pPr marL="385762" indent="-385762">
              <a:buClr>
                <a:srgbClr val="FFFFFF"/>
              </a:buClr>
              <a:buFont typeface="Times"/>
              <a:defRPr b="1">
                <a:effectLst>
                  <a:outerShdw blurRad="12700" dist="25400" dir="2700000" rotWithShape="0">
                    <a:srgbClr val="000000"/>
                  </a:outerShdw>
                </a:effectLst>
                <a:latin typeface="+mn-lt"/>
                <a:ea typeface="+mn-ea"/>
                <a:cs typeface="+mn-cs"/>
                <a:sym typeface="Avenir Next"/>
              </a:defRPr>
            </a:pPr>
            <a:r>
              <a:t>1844-1900</a:t>
            </a:r>
          </a:p>
          <a:p>
            <a:pPr marL="385762" indent="-385762">
              <a:buClr>
                <a:srgbClr val="FFFFFF"/>
              </a:buClr>
              <a:buFont typeface="Times"/>
              <a:defRPr b="1">
                <a:effectLst>
                  <a:outerShdw blurRad="12700" dist="25400" dir="2700000" rotWithShape="0">
                    <a:srgbClr val="000000"/>
                  </a:outerShdw>
                </a:effectLst>
                <a:latin typeface="+mn-lt"/>
                <a:ea typeface="+mn-ea"/>
                <a:cs typeface="+mn-cs"/>
                <a:sym typeface="Avenir Next"/>
              </a:defRPr>
            </a:pPr>
            <a:r>
              <a:t>German Idealism </a:t>
            </a:r>
          </a:p>
          <a:p>
            <a:pPr marL="385762" indent="-385762">
              <a:buClr>
                <a:srgbClr val="FFFFFF"/>
              </a:buClr>
              <a:buFont typeface="Times"/>
              <a:defRPr b="1">
                <a:effectLst>
                  <a:outerShdw blurRad="12700" dist="25400" dir="2700000" rotWithShape="0">
                    <a:srgbClr val="000000"/>
                  </a:outerShdw>
                </a:effectLst>
                <a:latin typeface="+mn-lt"/>
                <a:ea typeface="+mn-ea"/>
                <a:cs typeface="+mn-cs"/>
                <a:sym typeface="Avenir Next"/>
              </a:defRPr>
            </a:pPr>
            <a:r>
              <a:t>The Ego and Will </a:t>
            </a:r>
          </a:p>
          <a:p>
            <a:pPr marL="385762" indent="-385762">
              <a:buClr>
                <a:srgbClr val="FFFFFF"/>
              </a:buClr>
              <a:buFont typeface="Times"/>
              <a:defRPr b="1" i="1">
                <a:effectLst>
                  <a:outerShdw blurRad="12700" dist="25400" dir="2700000" rotWithShape="0">
                    <a:srgbClr val="000000"/>
                  </a:outerShdw>
                </a:effectLst>
                <a:latin typeface="+mn-lt"/>
                <a:ea typeface="+mn-ea"/>
                <a:cs typeface="+mn-cs"/>
                <a:sym typeface="Avenir Next"/>
              </a:defRPr>
            </a:pPr>
            <a:r>
              <a:t>Genealogy of Morals </a:t>
            </a:r>
          </a:p>
          <a:p>
            <a:pPr marL="385762" indent="-385762">
              <a:buClr>
                <a:srgbClr val="FFFFFF"/>
              </a:buClr>
              <a:buFont typeface="Times"/>
              <a:defRPr b="1" i="1">
                <a:effectLst>
                  <a:outerShdw blurRad="12700" dist="25400" dir="2700000" rotWithShape="0">
                    <a:srgbClr val="000000"/>
                  </a:outerShdw>
                </a:effectLst>
                <a:latin typeface="+mn-lt"/>
                <a:ea typeface="+mn-ea"/>
                <a:cs typeface="+mn-cs"/>
                <a:sym typeface="Avenir Next"/>
              </a:defRPr>
            </a:pPr>
            <a:r>
              <a:t>Beyond Good and Evil </a:t>
            </a:r>
          </a:p>
        </p:txBody>
      </p:sp>
      <p:pic>
        <p:nvPicPr>
          <p:cNvPr id="216" name="image.jpg" descr="image.jpg"/>
          <p:cNvPicPr>
            <a:picLocks/>
          </p:cNvPicPr>
          <p:nvPr/>
        </p:nvPicPr>
        <p:blipFill>
          <a:blip r:embed="rId2">
            <a:extLst/>
          </a:blip>
          <a:stretch>
            <a:fillRect/>
          </a:stretch>
        </p:blipFill>
        <p:spPr>
          <a:xfrm>
            <a:off x="6868160" y="2817706"/>
            <a:ext cx="4903894" cy="5852161"/>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Genealogy of Morals"/>
          <p:cNvSpPr txBox="1">
            <a:spLocks noGrp="1"/>
          </p:cNvSpPr>
          <p:nvPr>
            <p:ph type="title"/>
          </p:nvPr>
        </p:nvSpPr>
        <p:spPr>
          <a:prstGeom prst="rect">
            <a:avLst/>
          </a:prstGeom>
        </p:spPr>
        <p:txBody>
          <a:bodyPr/>
          <a:lstStyle>
            <a:lvl1pPr defTabSz="490727">
              <a:defRPr sz="6383" i="1" spc="510">
                <a:effectLst>
                  <a:outerShdw blurRad="10668" dist="32004" dir="2700000" rotWithShape="0">
                    <a:srgbClr val="000000"/>
                  </a:outerShdw>
                </a:effectLst>
              </a:defRPr>
            </a:lvl1pPr>
          </a:lstStyle>
          <a:p>
            <a:r>
              <a:t>Genealogy of Morals </a:t>
            </a:r>
          </a:p>
        </p:txBody>
      </p:sp>
      <p:sp>
        <p:nvSpPr>
          <p:cNvPr id="219" name="Nietzsche said the slave is formed by negatives.…"/>
          <p:cNvSpPr txBox="1">
            <a:spLocks noGrp="1"/>
          </p:cNvSpPr>
          <p:nvPr>
            <p:ph type="body" idx="1"/>
          </p:nvPr>
        </p:nvSpPr>
        <p:spPr>
          <a:prstGeom prst="rect">
            <a:avLst/>
          </a:prstGeom>
        </p:spPr>
        <p:txBody>
          <a:bodyPr/>
          <a:lstStyle/>
          <a:p>
            <a:pPr marL="476250" indent="-476250">
              <a:lnSpc>
                <a:spcPct val="90000"/>
              </a:lnSpc>
              <a:buClr>
                <a:srgbClr val="FFFFFF"/>
              </a:buClr>
              <a:buFont typeface="Times"/>
              <a:defRPr sz="5000" b="1">
                <a:effectLst>
                  <a:outerShdw blurRad="12700" dist="25400" dir="2700000" rotWithShape="0">
                    <a:srgbClr val="000000"/>
                  </a:outerShdw>
                </a:effectLst>
                <a:latin typeface="+mn-lt"/>
                <a:ea typeface="+mn-ea"/>
                <a:cs typeface="+mn-cs"/>
                <a:sym typeface="Avenir Next"/>
              </a:defRPr>
            </a:pPr>
            <a:r>
              <a:t>Nietzsche said the slave is formed by negatives. </a:t>
            </a:r>
          </a:p>
          <a:p>
            <a:pPr marL="545479" indent="-487680">
              <a:lnSpc>
                <a:spcPct val="90000"/>
              </a:lnSpc>
              <a:buClr>
                <a:srgbClr val="FFFFFF"/>
              </a:buClr>
              <a:buSzTx/>
              <a:buFont typeface="Times"/>
              <a:buNone/>
            </a:pPr>
            <a:r>
              <a:rPr sz="5000" b="1">
                <a:effectLst>
                  <a:outerShdw blurRad="12700" dist="25400" dir="2700000" rotWithShape="0">
                    <a:srgbClr val="000000"/>
                  </a:outerShdw>
                </a:effectLst>
                <a:latin typeface="Times"/>
                <a:ea typeface="Times"/>
                <a:cs typeface="Times"/>
                <a:sym typeface="Times"/>
              </a:rPr>
              <a:t> - </a:t>
            </a:r>
            <a:r>
              <a:rPr b="1" i="1">
                <a:effectLst>
                  <a:outerShdw blurRad="12700" dist="25400" dir="2700000" rotWithShape="0">
                    <a:srgbClr val="000000"/>
                  </a:outerShdw>
                </a:effectLst>
                <a:latin typeface="Times"/>
                <a:ea typeface="Times"/>
                <a:cs typeface="Times"/>
                <a:sym typeface="Times"/>
              </a:rPr>
              <a:t>Master is powerful - Slave praises weakness</a:t>
            </a:r>
          </a:p>
          <a:p>
            <a:pPr marL="545479" indent="-487680">
              <a:lnSpc>
                <a:spcPct val="90000"/>
              </a:lnSpc>
              <a:buClr>
                <a:srgbClr val="FFFFFF"/>
              </a:buClr>
              <a:buSzTx/>
              <a:buFont typeface="Times"/>
              <a:buNone/>
            </a:pPr>
            <a:r>
              <a:rPr sz="5000" b="1">
                <a:effectLst>
                  <a:outerShdw blurRad="12700" dist="25400" dir="2700000" rotWithShape="0">
                    <a:srgbClr val="000000"/>
                  </a:outerShdw>
                </a:effectLst>
                <a:latin typeface="Times"/>
                <a:ea typeface="Times"/>
                <a:cs typeface="Times"/>
                <a:sym typeface="Times"/>
              </a:rPr>
              <a:t> - </a:t>
            </a:r>
            <a:r>
              <a:rPr b="1" i="1">
                <a:effectLst>
                  <a:outerShdw blurRad="12700" dist="25400" dir="2700000" rotWithShape="0">
                    <a:srgbClr val="000000"/>
                  </a:outerShdw>
                </a:effectLst>
                <a:latin typeface="Times"/>
                <a:ea typeface="Times"/>
                <a:cs typeface="Times"/>
                <a:sym typeface="Times"/>
              </a:rPr>
              <a:t>Master is selfish - Slave praises altruism </a:t>
            </a:r>
          </a:p>
          <a:p>
            <a:pPr marL="476250" indent="-476250">
              <a:lnSpc>
                <a:spcPct val="90000"/>
              </a:lnSpc>
              <a:buClr>
                <a:srgbClr val="FFFFFF"/>
              </a:buClr>
              <a:buFont typeface="Times"/>
              <a:defRPr sz="5000" b="1">
                <a:effectLst>
                  <a:outerShdw blurRad="12700" dist="25400" dir="2700000" rotWithShape="0">
                    <a:srgbClr val="000000"/>
                  </a:outerShdw>
                </a:effectLst>
                <a:latin typeface="+mn-lt"/>
                <a:ea typeface="+mn-ea"/>
                <a:cs typeface="+mn-cs"/>
                <a:sym typeface="Avenir Next"/>
              </a:defRPr>
            </a:pPr>
            <a:r>
              <a:t>“Exert yourself, so you can assert yourself” </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God is Dead!"/>
          <p:cNvSpPr txBox="1">
            <a:spLocks noGrp="1"/>
          </p:cNvSpPr>
          <p:nvPr>
            <p:ph type="title"/>
          </p:nvPr>
        </p:nvSpPr>
        <p:spPr>
          <a:prstGeom prst="rect">
            <a:avLst/>
          </a:prstGeom>
        </p:spPr>
        <p:txBody>
          <a:bodyPr/>
          <a:lstStyle>
            <a:lvl1pPr>
              <a:defRPr sz="8400" spc="672">
                <a:effectLst>
                  <a:outerShdw blurRad="12700" dist="38100" dir="2700000" rotWithShape="0">
                    <a:srgbClr val="000000"/>
                  </a:outerShdw>
                </a:effectLst>
              </a:defRPr>
            </a:lvl1pPr>
          </a:lstStyle>
          <a:p>
            <a:r>
              <a:t>God is Dead!</a:t>
            </a:r>
          </a:p>
        </p:txBody>
      </p:sp>
      <p:sp>
        <p:nvSpPr>
          <p:cNvPr id="222" name="Nietzsche adapted the pessimism of Schopenhauer and transformed it into a way of transcending reality.…"/>
          <p:cNvSpPr txBox="1">
            <a:spLocks noGrp="1"/>
          </p:cNvSpPr>
          <p:nvPr>
            <p:ph type="body" idx="1"/>
          </p:nvPr>
        </p:nvSpPr>
        <p:spPr>
          <a:prstGeom prst="rect">
            <a:avLst/>
          </a:prstGeom>
        </p:spPr>
        <p:txBody>
          <a:bodyPr/>
          <a:lstStyle/>
          <a:p>
            <a:pPr marL="442912" indent="-442912" defTabSz="543305">
              <a:lnSpc>
                <a:spcPct val="90000"/>
              </a:lnSpc>
              <a:spcBef>
                <a:spcPts val="2900"/>
              </a:spcBef>
              <a:buClr>
                <a:srgbClr val="FFFFFF"/>
              </a:buClr>
              <a:buFont typeface="Times"/>
              <a:defRPr sz="4650" b="1">
                <a:effectLst>
                  <a:outerShdw blurRad="11811" dist="23622" dir="2700000" rotWithShape="0">
                    <a:srgbClr val="000000"/>
                  </a:outerShdw>
                </a:effectLst>
                <a:latin typeface="+mn-lt"/>
                <a:ea typeface="+mn-ea"/>
                <a:cs typeface="+mn-cs"/>
                <a:sym typeface="Avenir Next"/>
              </a:defRPr>
            </a:pPr>
            <a:r>
              <a:t>Nietzsche adapted the pessimism of Schopenhauer and transformed it into a way of transcending reality. </a:t>
            </a:r>
          </a:p>
          <a:p>
            <a:pPr marL="442912" indent="-442912" defTabSz="543305">
              <a:lnSpc>
                <a:spcPct val="90000"/>
              </a:lnSpc>
              <a:spcBef>
                <a:spcPts val="2900"/>
              </a:spcBef>
              <a:buClr>
                <a:srgbClr val="FFFFFF"/>
              </a:buClr>
              <a:buFont typeface="Times"/>
              <a:defRPr sz="4650" b="1">
                <a:effectLst>
                  <a:outerShdw blurRad="11811" dist="23622" dir="2700000" rotWithShape="0">
                    <a:srgbClr val="000000"/>
                  </a:outerShdw>
                </a:effectLst>
                <a:latin typeface="+mn-lt"/>
                <a:ea typeface="+mn-ea"/>
                <a:cs typeface="+mn-cs"/>
                <a:sym typeface="Avenir Next"/>
              </a:defRPr>
            </a:pPr>
            <a:r>
              <a:t>An inverse of Rousseau</a:t>
            </a:r>
          </a:p>
          <a:p>
            <a:pPr marL="507295" indent="-453542" defTabSz="543305">
              <a:lnSpc>
                <a:spcPct val="90000"/>
              </a:lnSpc>
              <a:spcBef>
                <a:spcPts val="2900"/>
              </a:spcBef>
              <a:buClr>
                <a:srgbClr val="FFFFFF"/>
              </a:buClr>
              <a:buSzTx/>
              <a:buFont typeface="Times"/>
              <a:buNone/>
              <a:defRPr sz="4650" b="1" i="1">
                <a:effectLst>
                  <a:outerShdw blurRad="11811" dist="23622" dir="2700000" rotWithShape="0">
                    <a:srgbClr val="000000"/>
                  </a:outerShdw>
                </a:effectLst>
                <a:latin typeface="+mn-lt"/>
                <a:ea typeface="+mn-ea"/>
                <a:cs typeface="+mn-cs"/>
                <a:sym typeface="Avenir Next"/>
              </a:defRPr>
            </a:pPr>
            <a:r>
              <a:t>	- Rousseau: Increase of Competition</a:t>
            </a:r>
          </a:p>
          <a:p>
            <a:pPr marL="507295" indent="-453542" defTabSz="543305">
              <a:lnSpc>
                <a:spcPct val="90000"/>
              </a:lnSpc>
              <a:spcBef>
                <a:spcPts val="2900"/>
              </a:spcBef>
              <a:buClr>
                <a:srgbClr val="FFFFFF"/>
              </a:buClr>
              <a:buSzTx/>
              <a:buFont typeface="Times"/>
              <a:buNone/>
              <a:defRPr sz="4650" b="1" i="1">
                <a:effectLst>
                  <a:outerShdw blurRad="11811" dist="23622" dir="2700000" rotWithShape="0">
                    <a:srgbClr val="000000"/>
                  </a:outerShdw>
                </a:effectLst>
                <a:latin typeface="+mn-lt"/>
                <a:ea typeface="+mn-ea"/>
                <a:cs typeface="+mn-cs"/>
                <a:sym typeface="Avenir Next"/>
              </a:defRPr>
            </a:pPr>
            <a:r>
              <a:t>	- Nietzsche: Decrease of Competition </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he Ego"/>
          <p:cNvSpPr txBox="1">
            <a:spLocks noGrp="1"/>
          </p:cNvSpPr>
          <p:nvPr>
            <p:ph type="title"/>
          </p:nvPr>
        </p:nvSpPr>
        <p:spPr>
          <a:prstGeom prst="rect">
            <a:avLst/>
          </a:prstGeom>
        </p:spPr>
        <p:txBody>
          <a:bodyPr/>
          <a:lstStyle>
            <a:lvl1pPr>
              <a:defRPr sz="8400" spc="672">
                <a:effectLst>
                  <a:outerShdw blurRad="12700" dist="38100" dir="2700000" rotWithShape="0">
                    <a:srgbClr val="000000"/>
                  </a:outerShdw>
                </a:effectLst>
              </a:defRPr>
            </a:lvl1pPr>
          </a:lstStyle>
          <a:p>
            <a:r>
              <a:t>The Ego </a:t>
            </a:r>
          </a:p>
        </p:txBody>
      </p:sp>
      <p:sp>
        <p:nvSpPr>
          <p:cNvPr id="225" name="Life is needy…meaning that ego is the will to power.…"/>
          <p:cNvSpPr txBox="1">
            <a:spLocks noGrp="1"/>
          </p:cNvSpPr>
          <p:nvPr>
            <p:ph type="body" idx="1"/>
          </p:nvPr>
        </p:nvSpPr>
        <p:spPr>
          <a:prstGeom prst="rect">
            <a:avLst/>
          </a:prstGeom>
        </p:spPr>
        <p:txBody>
          <a:bodyPr/>
          <a:lstStyle/>
          <a:p>
            <a:pPr marL="457200" indent="-457200" defTabSz="560831">
              <a:spcBef>
                <a:spcPts val="3000"/>
              </a:spcBef>
              <a:buClr>
                <a:srgbClr val="FFFFFF"/>
              </a:buClr>
              <a:buFont typeface="Times"/>
              <a:defRPr sz="4800" b="1">
                <a:effectLst>
                  <a:outerShdw blurRad="12192" dist="24384" dir="2700000" rotWithShape="0">
                    <a:srgbClr val="000000"/>
                  </a:outerShdw>
                </a:effectLst>
                <a:latin typeface="+mn-lt"/>
                <a:ea typeface="+mn-ea"/>
                <a:cs typeface="+mn-cs"/>
                <a:sym typeface="Avenir Next"/>
              </a:defRPr>
            </a:pPr>
            <a:r>
              <a:t>Life is needy…meaning that ego is the will to power. </a:t>
            </a:r>
          </a:p>
          <a:p>
            <a:pPr marL="457200" indent="-457200" defTabSz="560831">
              <a:spcBef>
                <a:spcPts val="3000"/>
              </a:spcBef>
              <a:buClr>
                <a:srgbClr val="FFFFFF"/>
              </a:buClr>
              <a:buFont typeface="Times"/>
              <a:defRPr sz="4800" b="1">
                <a:effectLst>
                  <a:outerShdw blurRad="12192" dist="24384" dir="2700000" rotWithShape="0">
                    <a:srgbClr val="000000"/>
                  </a:outerShdw>
                </a:effectLst>
                <a:latin typeface="+mn-lt"/>
                <a:ea typeface="+mn-ea"/>
                <a:cs typeface="+mn-cs"/>
                <a:sym typeface="Avenir Next"/>
              </a:defRPr>
            </a:pPr>
            <a:r>
              <a:t>Influence of Darwin: The Drive for more--competition!!! </a:t>
            </a:r>
          </a:p>
          <a:p>
            <a:pPr marL="457200" indent="-457200" defTabSz="560831">
              <a:spcBef>
                <a:spcPts val="3000"/>
              </a:spcBef>
              <a:buClr>
                <a:srgbClr val="FFFFFF"/>
              </a:buClr>
              <a:buFont typeface="Times"/>
              <a:defRPr sz="4800" b="1">
                <a:effectLst>
                  <a:outerShdw blurRad="12192" dist="24384" dir="2700000" rotWithShape="0">
                    <a:srgbClr val="000000"/>
                  </a:outerShdw>
                </a:effectLst>
                <a:latin typeface="+mn-lt"/>
                <a:ea typeface="+mn-ea"/>
                <a:cs typeface="+mn-cs"/>
                <a:sym typeface="Avenir Next"/>
              </a:defRPr>
            </a:pPr>
            <a:r>
              <a:t>But with a dead God, how do we get rid of FEAR! </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he Superman"/>
          <p:cNvSpPr txBox="1">
            <a:spLocks noGrp="1"/>
          </p:cNvSpPr>
          <p:nvPr>
            <p:ph type="title"/>
          </p:nvPr>
        </p:nvSpPr>
        <p:spPr>
          <a:prstGeom prst="rect">
            <a:avLst/>
          </a:prstGeom>
        </p:spPr>
        <p:txBody>
          <a:bodyPr/>
          <a:lstStyle>
            <a:lvl1pPr>
              <a:defRPr sz="8400" spc="672">
                <a:effectLst>
                  <a:outerShdw blurRad="12700" dist="38100" dir="2700000" rotWithShape="0">
                    <a:srgbClr val="000000"/>
                  </a:outerShdw>
                </a:effectLst>
              </a:defRPr>
            </a:lvl1pPr>
          </a:lstStyle>
          <a:p>
            <a:r>
              <a:t>The Superman </a:t>
            </a:r>
          </a:p>
        </p:txBody>
      </p:sp>
      <p:sp>
        <p:nvSpPr>
          <p:cNvPr id="228" name="Nietzsche deeply criticized democracy and Christianity because they were weak.…"/>
          <p:cNvSpPr txBox="1">
            <a:spLocks noGrp="1"/>
          </p:cNvSpPr>
          <p:nvPr>
            <p:ph type="body" idx="1"/>
          </p:nvPr>
        </p:nvSpPr>
        <p:spPr>
          <a:prstGeom prst="rect">
            <a:avLst/>
          </a:prstGeom>
        </p:spPr>
        <p:txBody>
          <a:bodyPr/>
          <a:lstStyle/>
          <a:p>
            <a:pPr marL="457200" indent="-457200" defTabSz="560831">
              <a:spcBef>
                <a:spcPts val="3000"/>
              </a:spcBef>
              <a:buClr>
                <a:srgbClr val="FFFFFF"/>
              </a:buClr>
              <a:buFont typeface="Times"/>
              <a:defRPr sz="4800" b="1">
                <a:effectLst>
                  <a:outerShdw blurRad="12192" dist="24384" dir="2700000" rotWithShape="0">
                    <a:srgbClr val="000000"/>
                  </a:outerShdw>
                </a:effectLst>
                <a:latin typeface="+mn-lt"/>
                <a:ea typeface="+mn-ea"/>
                <a:cs typeface="+mn-cs"/>
                <a:sym typeface="Avenir Next"/>
              </a:defRPr>
            </a:pPr>
            <a:r>
              <a:t>Nietzsche deeply criticized democracy and Christianity because they were weak. </a:t>
            </a:r>
          </a:p>
          <a:p>
            <a:pPr marL="457200" indent="-457200" defTabSz="560831">
              <a:spcBef>
                <a:spcPts val="3000"/>
              </a:spcBef>
              <a:buClr>
                <a:srgbClr val="FFFFFF"/>
              </a:buClr>
              <a:buFont typeface="Times"/>
              <a:defRPr sz="4800" b="1">
                <a:effectLst>
                  <a:outerShdw blurRad="12192" dist="24384" dir="2700000" rotWithShape="0">
                    <a:srgbClr val="000000"/>
                  </a:outerShdw>
                </a:effectLst>
                <a:latin typeface="+mn-lt"/>
                <a:ea typeface="+mn-ea"/>
                <a:cs typeface="+mn-cs"/>
                <a:sym typeface="Avenir Next"/>
              </a:defRPr>
            </a:pPr>
            <a:r>
              <a:t>A return to heroism and greatness, we must look to Ancient Greeks. </a:t>
            </a:r>
          </a:p>
          <a:p>
            <a:pPr marL="457200" indent="-457200" defTabSz="560831">
              <a:spcBef>
                <a:spcPts val="3000"/>
              </a:spcBef>
              <a:buClr>
                <a:srgbClr val="FFFFFF"/>
              </a:buClr>
              <a:buFont typeface="Times"/>
              <a:defRPr sz="4800" b="1">
                <a:effectLst>
                  <a:outerShdw blurRad="12192" dist="24384" dir="2700000" rotWithShape="0">
                    <a:srgbClr val="000000"/>
                  </a:outerShdw>
                </a:effectLst>
                <a:latin typeface="+mn-lt"/>
                <a:ea typeface="+mn-ea"/>
                <a:cs typeface="+mn-cs"/>
                <a:sym typeface="Avenir Next"/>
              </a:defRPr>
            </a:pPr>
            <a:r>
              <a:t>The Superman - Ultimate Ego </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Beyond Good and Evil"/>
          <p:cNvSpPr txBox="1">
            <a:spLocks noGrp="1"/>
          </p:cNvSpPr>
          <p:nvPr>
            <p:ph type="title"/>
          </p:nvPr>
        </p:nvSpPr>
        <p:spPr>
          <a:prstGeom prst="rect">
            <a:avLst/>
          </a:prstGeom>
        </p:spPr>
        <p:txBody>
          <a:bodyPr/>
          <a:lstStyle>
            <a:lvl1pPr defTabSz="432308">
              <a:defRPr sz="6216" i="1" spc="497">
                <a:effectLst>
                  <a:outerShdw blurRad="9398" dist="28194" dir="2700000" rotWithShape="0">
                    <a:srgbClr val="000000"/>
                  </a:outerShdw>
                </a:effectLst>
              </a:defRPr>
            </a:lvl1pPr>
          </a:lstStyle>
          <a:p>
            <a:r>
              <a:t>Beyond Good and Evil</a:t>
            </a:r>
          </a:p>
        </p:txBody>
      </p:sp>
      <p:sp>
        <p:nvSpPr>
          <p:cNvPr id="231" name="Nietzsche rejected the notion that there was a universal or absolute system of values.…"/>
          <p:cNvSpPr txBox="1">
            <a:spLocks noGrp="1"/>
          </p:cNvSpPr>
          <p:nvPr>
            <p:ph type="body" idx="1"/>
          </p:nvPr>
        </p:nvSpPr>
        <p:spPr>
          <a:prstGeom prst="rect">
            <a:avLst/>
          </a:prstGeom>
        </p:spPr>
        <p:txBody>
          <a:bodyPr/>
          <a:lstStyle/>
          <a:p>
            <a:pPr marL="457200" indent="-457200" defTabSz="560831">
              <a:spcBef>
                <a:spcPts val="3000"/>
              </a:spcBef>
              <a:buClr>
                <a:srgbClr val="FFFFFF"/>
              </a:buClr>
              <a:buFont typeface="Times"/>
              <a:defRPr sz="4800" b="1">
                <a:effectLst>
                  <a:outerShdw blurRad="12192" dist="24384" dir="2700000" rotWithShape="0">
                    <a:srgbClr val="000000"/>
                  </a:outerShdw>
                </a:effectLst>
                <a:latin typeface="+mn-lt"/>
                <a:ea typeface="+mn-ea"/>
                <a:cs typeface="+mn-cs"/>
                <a:sym typeface="Avenir Next"/>
              </a:defRPr>
            </a:pPr>
            <a:r>
              <a:t>Nietzsche rejected the notion that there was a universal or absolute system of values. </a:t>
            </a:r>
          </a:p>
          <a:p>
            <a:pPr marL="457200" indent="-457200" defTabSz="560831">
              <a:spcBef>
                <a:spcPts val="3000"/>
              </a:spcBef>
              <a:buClr>
                <a:srgbClr val="FFFFFF"/>
              </a:buClr>
              <a:buFont typeface="Times"/>
              <a:defRPr sz="4800" b="1">
                <a:effectLst>
                  <a:outerShdw blurRad="12192" dist="24384" dir="2700000" rotWithShape="0">
                    <a:srgbClr val="000000"/>
                  </a:outerShdw>
                </a:effectLst>
                <a:latin typeface="+mn-lt"/>
                <a:ea typeface="+mn-ea"/>
                <a:cs typeface="+mn-cs"/>
                <a:sym typeface="Avenir Next"/>
              </a:defRPr>
            </a:pPr>
            <a:r>
              <a:t>An ahistorical approach to history</a:t>
            </a:r>
          </a:p>
          <a:p>
            <a:pPr marL="457200" indent="-457200" defTabSz="560831">
              <a:spcBef>
                <a:spcPts val="3000"/>
              </a:spcBef>
              <a:buClr>
                <a:srgbClr val="FFFFFF"/>
              </a:buClr>
              <a:buFont typeface="Times"/>
              <a:defRPr sz="4800" b="1">
                <a:effectLst>
                  <a:outerShdw blurRad="12192" dist="24384" dir="2700000" rotWithShape="0">
                    <a:srgbClr val="000000"/>
                  </a:outerShdw>
                </a:effectLst>
                <a:latin typeface="+mn-lt"/>
                <a:ea typeface="+mn-ea"/>
                <a:cs typeface="+mn-cs"/>
                <a:sym typeface="Avenir Next"/>
              </a:defRPr>
            </a:pPr>
            <a:r>
              <a:t>“Everything that occurs will occur again”</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What is Valued???"/>
          <p:cNvSpPr txBox="1">
            <a:spLocks noGrp="1"/>
          </p:cNvSpPr>
          <p:nvPr>
            <p:ph type="title"/>
          </p:nvPr>
        </p:nvSpPr>
        <p:spPr>
          <a:prstGeom prst="rect">
            <a:avLst/>
          </a:prstGeom>
        </p:spPr>
        <p:txBody>
          <a:bodyPr>
            <a:normAutofit fontScale="90000"/>
          </a:bodyPr>
          <a:lstStyle>
            <a:lvl1pPr defTabSz="531622">
              <a:defRPr sz="7644" spc="611">
                <a:effectLst>
                  <a:outerShdw blurRad="11557" dist="34671" dir="2700000" rotWithShape="0">
                    <a:srgbClr val="000000"/>
                  </a:outerShdw>
                </a:effectLst>
              </a:defRPr>
            </a:lvl1pPr>
          </a:lstStyle>
          <a:p>
            <a:r>
              <a:t>What is Valued???</a:t>
            </a:r>
          </a:p>
        </p:txBody>
      </p:sp>
      <p:sp>
        <p:nvSpPr>
          <p:cNvPr id="234" name="All morality stands for something that is good for you…. Solipsism…"/>
          <p:cNvSpPr txBox="1">
            <a:spLocks noGrp="1"/>
          </p:cNvSpPr>
          <p:nvPr>
            <p:ph type="body" idx="1"/>
          </p:nvPr>
        </p:nvSpPr>
        <p:spPr>
          <a:prstGeom prst="rect">
            <a:avLst/>
          </a:prstGeom>
        </p:spPr>
        <p:txBody>
          <a:bodyPr/>
          <a:lstStyle/>
          <a:p>
            <a:pPr marL="385762" indent="-385762">
              <a:lnSpc>
                <a:spcPct val="90000"/>
              </a:lnSpc>
              <a:buClr>
                <a:srgbClr val="FFFFFF"/>
              </a:buClr>
              <a:buFont typeface="Times"/>
              <a:defRPr b="1">
                <a:effectLst>
                  <a:outerShdw blurRad="12700" dist="25400" dir="2700000" rotWithShape="0">
                    <a:srgbClr val="000000"/>
                  </a:outerShdw>
                </a:effectLst>
                <a:latin typeface="+mn-lt"/>
                <a:ea typeface="+mn-ea"/>
                <a:cs typeface="+mn-cs"/>
                <a:sym typeface="Avenir Next"/>
              </a:defRPr>
            </a:pPr>
            <a:r>
              <a:t>All morality stands for something that is good for you…. Solipsism </a:t>
            </a:r>
          </a:p>
          <a:p>
            <a:pPr marL="385762" indent="-385762">
              <a:lnSpc>
                <a:spcPct val="90000"/>
              </a:lnSpc>
              <a:buClr>
                <a:srgbClr val="FFFFFF"/>
              </a:buClr>
              <a:buFont typeface="Times"/>
              <a:defRPr b="1">
                <a:effectLst>
                  <a:outerShdw blurRad="12700" dist="25400" dir="2700000" rotWithShape="0">
                    <a:srgbClr val="000000"/>
                  </a:outerShdw>
                </a:effectLst>
                <a:latin typeface="+mn-lt"/>
                <a:ea typeface="+mn-ea"/>
                <a:cs typeface="+mn-cs"/>
                <a:sym typeface="Avenir Next"/>
              </a:defRPr>
            </a:pPr>
            <a:r>
              <a:t>What then is valued for Nietzsche? </a:t>
            </a:r>
          </a:p>
          <a:p>
            <a:pPr marL="385762" indent="-385762">
              <a:lnSpc>
                <a:spcPct val="90000"/>
              </a:lnSpc>
              <a:buClr>
                <a:srgbClr val="FFFFFF"/>
              </a:buClr>
              <a:buFont typeface="Times"/>
              <a:defRPr b="1">
                <a:effectLst>
                  <a:outerShdw blurRad="12700" dist="25400" dir="2700000" rotWithShape="0">
                    <a:srgbClr val="000000"/>
                  </a:outerShdw>
                </a:effectLst>
                <a:latin typeface="+mn-lt"/>
                <a:ea typeface="+mn-ea"/>
                <a:cs typeface="+mn-cs"/>
                <a:sym typeface="Avenir Next"/>
              </a:defRPr>
            </a:pPr>
            <a:r>
              <a:t>The role of spirit was being destroyed in the wake of Darwin. </a:t>
            </a:r>
          </a:p>
          <a:p>
            <a:pPr marL="385762" indent="-385762">
              <a:lnSpc>
                <a:spcPct val="90000"/>
              </a:lnSpc>
              <a:buClr>
                <a:srgbClr val="FFFFFF"/>
              </a:buClr>
              <a:buFont typeface="Times"/>
              <a:defRPr b="1">
                <a:effectLst>
                  <a:outerShdw blurRad="12700" dist="25400" dir="2700000" rotWithShape="0">
                    <a:srgbClr val="000000"/>
                  </a:outerShdw>
                </a:effectLst>
                <a:latin typeface="+mn-lt"/>
                <a:ea typeface="+mn-ea"/>
                <a:cs typeface="+mn-cs"/>
                <a:sym typeface="Avenir Next"/>
              </a:defRPr>
            </a:pPr>
            <a:r>
              <a:t>Therefore we should act rather than think! </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igmund Freud"/>
          <p:cNvSpPr txBox="1">
            <a:spLocks noGrp="1"/>
          </p:cNvSpPr>
          <p:nvPr>
            <p:ph type="title"/>
          </p:nvPr>
        </p:nvSpPr>
        <p:spPr>
          <a:prstGeom prst="rect">
            <a:avLst/>
          </a:prstGeom>
        </p:spPr>
        <p:txBody>
          <a:bodyPr/>
          <a:lstStyle>
            <a:lvl1pPr>
              <a:defRPr sz="8400" spc="672">
                <a:effectLst>
                  <a:outerShdw blurRad="12700" dist="38100" dir="2700000" rotWithShape="0">
                    <a:srgbClr val="000000"/>
                  </a:outerShdw>
                </a:effectLst>
              </a:defRPr>
            </a:lvl1pPr>
          </a:lstStyle>
          <a:p>
            <a:r>
              <a:t>Sigmund Freud</a:t>
            </a:r>
          </a:p>
        </p:txBody>
      </p:sp>
      <p:sp>
        <p:nvSpPr>
          <p:cNvPr id="237" name="1856-1939…"/>
          <p:cNvSpPr txBox="1">
            <a:spLocks noGrp="1"/>
          </p:cNvSpPr>
          <p:nvPr>
            <p:ph type="body" sz="half" idx="1"/>
          </p:nvPr>
        </p:nvSpPr>
        <p:spPr>
          <a:xfrm>
            <a:off x="901700" y="2720339"/>
            <a:ext cx="6568431" cy="5852161"/>
          </a:xfrm>
          <a:prstGeom prst="rect">
            <a:avLst/>
          </a:prstGeom>
        </p:spPr>
        <p:txBody>
          <a:bodyPr/>
          <a:lstStyle/>
          <a:p>
            <a:pPr marL="385762" indent="-385762">
              <a:lnSpc>
                <a:spcPct val="90000"/>
              </a:lnSpc>
              <a:buClr>
                <a:srgbClr val="FFFFFF"/>
              </a:buClr>
              <a:buFont typeface="Times"/>
              <a:defRPr b="1">
                <a:effectLst>
                  <a:outerShdw blurRad="12700" dist="25400" dir="2700000" rotWithShape="0">
                    <a:srgbClr val="000000"/>
                  </a:outerShdw>
                </a:effectLst>
                <a:latin typeface="+mn-lt"/>
                <a:ea typeface="+mn-ea"/>
                <a:cs typeface="+mn-cs"/>
                <a:sym typeface="Avenir Next"/>
              </a:defRPr>
            </a:pPr>
            <a:r>
              <a:t>1856-1939</a:t>
            </a:r>
          </a:p>
          <a:p>
            <a:pPr marL="385762" indent="-385762">
              <a:lnSpc>
                <a:spcPct val="90000"/>
              </a:lnSpc>
              <a:buClr>
                <a:srgbClr val="FFFFFF"/>
              </a:buClr>
              <a:buFont typeface="Times"/>
              <a:defRPr b="1">
                <a:effectLst>
                  <a:outerShdw blurRad="12700" dist="25400" dir="2700000" rotWithShape="0">
                    <a:srgbClr val="000000"/>
                  </a:outerShdw>
                </a:effectLst>
                <a:latin typeface="+mn-lt"/>
                <a:ea typeface="+mn-ea"/>
                <a:cs typeface="+mn-cs"/>
                <a:sym typeface="Avenir Next"/>
              </a:defRPr>
            </a:pPr>
            <a:r>
              <a:t>Born into a wealthy Viennese Jewish Family </a:t>
            </a:r>
          </a:p>
          <a:p>
            <a:pPr marL="385762" indent="-385762">
              <a:lnSpc>
                <a:spcPct val="90000"/>
              </a:lnSpc>
              <a:buClr>
                <a:srgbClr val="FFFFFF"/>
              </a:buClr>
              <a:buFont typeface="Times"/>
              <a:defRPr b="1" i="1">
                <a:effectLst>
                  <a:outerShdw blurRad="12700" dist="25400" dir="2700000" rotWithShape="0">
                    <a:srgbClr val="000000"/>
                  </a:outerShdw>
                </a:effectLst>
                <a:latin typeface="+mn-lt"/>
                <a:ea typeface="+mn-ea"/>
                <a:cs typeface="+mn-cs"/>
                <a:sym typeface="Avenir Next"/>
              </a:defRPr>
            </a:pPr>
            <a:r>
              <a:t>Fin de siècle</a:t>
            </a:r>
          </a:p>
          <a:p>
            <a:pPr marL="385762" indent="-385762">
              <a:lnSpc>
                <a:spcPct val="90000"/>
              </a:lnSpc>
              <a:buClr>
                <a:srgbClr val="FFFFFF"/>
              </a:buClr>
              <a:buFont typeface="Times"/>
              <a:defRPr b="1">
                <a:effectLst>
                  <a:outerShdw blurRad="12700" dist="25400" dir="2700000" rotWithShape="0">
                    <a:srgbClr val="000000"/>
                  </a:outerShdw>
                </a:effectLst>
                <a:latin typeface="+mn-lt"/>
                <a:ea typeface="+mn-ea"/>
                <a:cs typeface="+mn-cs"/>
                <a:sym typeface="Avenir Next"/>
              </a:defRPr>
            </a:pPr>
            <a:r>
              <a:t>Psychoanalysis</a:t>
            </a:r>
          </a:p>
          <a:p>
            <a:pPr marL="385762" indent="-385762">
              <a:lnSpc>
                <a:spcPct val="90000"/>
              </a:lnSpc>
              <a:buClr>
                <a:srgbClr val="FFFFFF"/>
              </a:buClr>
              <a:buFont typeface="Times"/>
              <a:defRPr b="1" i="1">
                <a:effectLst>
                  <a:outerShdw blurRad="12700" dist="25400" dir="2700000" rotWithShape="0">
                    <a:srgbClr val="000000"/>
                  </a:outerShdw>
                </a:effectLst>
                <a:latin typeface="+mn-lt"/>
                <a:ea typeface="+mn-ea"/>
                <a:cs typeface="+mn-cs"/>
                <a:sym typeface="Avenir Next"/>
              </a:defRPr>
            </a:pPr>
            <a:r>
              <a:t>Interpretation of Dreams </a:t>
            </a:r>
          </a:p>
        </p:txBody>
      </p:sp>
      <p:pic>
        <p:nvPicPr>
          <p:cNvPr id="238" name="image.jpg" descr="image.jpg"/>
          <p:cNvPicPr>
            <a:picLocks/>
          </p:cNvPicPr>
          <p:nvPr/>
        </p:nvPicPr>
        <p:blipFill>
          <a:blip r:embed="rId2">
            <a:extLst/>
          </a:blip>
          <a:stretch>
            <a:fillRect/>
          </a:stretch>
        </p:blipFill>
        <p:spPr>
          <a:xfrm>
            <a:off x="7682371" y="2661919"/>
            <a:ext cx="4111414" cy="5852162"/>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Psychoanalysis"/>
          <p:cNvSpPr txBox="1">
            <a:spLocks noGrp="1"/>
          </p:cNvSpPr>
          <p:nvPr>
            <p:ph type="title"/>
          </p:nvPr>
        </p:nvSpPr>
        <p:spPr>
          <a:prstGeom prst="rect">
            <a:avLst/>
          </a:prstGeom>
        </p:spPr>
        <p:txBody>
          <a:bodyPr/>
          <a:lstStyle>
            <a:lvl1pPr>
              <a:defRPr sz="7600" spc="608">
                <a:effectLst>
                  <a:outerShdw blurRad="12700" dist="38100" dir="2700000" rotWithShape="0">
                    <a:srgbClr val="000000"/>
                  </a:outerShdw>
                </a:effectLst>
              </a:defRPr>
            </a:lvl1pPr>
          </a:lstStyle>
          <a:p>
            <a:r>
              <a:t>Psychoanalysis </a:t>
            </a:r>
          </a:p>
        </p:txBody>
      </p:sp>
      <p:sp>
        <p:nvSpPr>
          <p:cNvPr id="241" name="The Idea of the Soul…"/>
          <p:cNvSpPr txBox="1">
            <a:spLocks noGrp="1"/>
          </p:cNvSpPr>
          <p:nvPr>
            <p:ph type="body" idx="1"/>
          </p:nvPr>
        </p:nvSpPr>
        <p:spPr>
          <a:prstGeom prst="rect">
            <a:avLst/>
          </a:prstGeom>
        </p:spPr>
        <p:txBody>
          <a:bodyPr/>
          <a:lstStyle/>
          <a:p>
            <a:pPr marL="476250" indent="-476250">
              <a:buClr>
                <a:srgbClr val="FFFFFF"/>
              </a:buClr>
              <a:buFont typeface="Times"/>
            </a:pPr>
            <a:r>
              <a:rPr sz="5000" b="1" i="1">
                <a:effectLst>
                  <a:outerShdw blurRad="12700" dist="25400" dir="2700000" rotWithShape="0">
                    <a:srgbClr val="000000"/>
                  </a:outerShdw>
                </a:effectLst>
                <a:latin typeface="Times"/>
                <a:ea typeface="Times"/>
                <a:cs typeface="Times"/>
                <a:sym typeface="Times"/>
              </a:rPr>
              <a:t>The Idea of the Soul</a:t>
            </a:r>
            <a:r>
              <a:rPr sz="5000" b="1">
                <a:effectLst>
                  <a:outerShdw blurRad="12700" dist="25400" dir="2700000" rotWithShape="0">
                    <a:srgbClr val="000000"/>
                  </a:outerShdw>
                </a:effectLst>
                <a:latin typeface="Times"/>
                <a:ea typeface="Times"/>
                <a:cs typeface="Times"/>
                <a:sym typeface="Times"/>
              </a:rPr>
              <a:t> </a:t>
            </a:r>
          </a:p>
          <a:p>
            <a:pPr marL="545479" indent="-487680">
              <a:buClr>
                <a:srgbClr val="FFFFFF"/>
              </a:buClr>
              <a:buSzTx/>
              <a:buFont typeface="Times"/>
              <a:buNone/>
            </a:pPr>
            <a:r>
              <a:rPr sz="5000" b="1">
                <a:effectLst>
                  <a:outerShdw blurRad="12700" dist="25400" dir="2700000" rotWithShape="0">
                    <a:srgbClr val="000000"/>
                  </a:outerShdw>
                </a:effectLst>
                <a:latin typeface="Times"/>
                <a:ea typeface="Times"/>
                <a:cs typeface="Times"/>
                <a:sym typeface="Times"/>
              </a:rPr>
              <a:t>	</a:t>
            </a:r>
            <a:r>
              <a:rPr sz="5000" b="1">
                <a:solidFill>
                  <a:srgbClr val="FFFDA9"/>
                </a:solidFill>
                <a:effectLst>
                  <a:outerShdw blurRad="12700" dist="25400" dir="2700000" rotWithShape="0">
                    <a:srgbClr val="000000"/>
                  </a:outerShdw>
                </a:effectLst>
                <a:uFill>
                  <a:solidFill>
                    <a:srgbClr val="FFFDA9"/>
                  </a:solidFill>
                </a:uFill>
                <a:latin typeface="Times"/>
                <a:ea typeface="Times"/>
                <a:cs typeface="Times"/>
                <a:sym typeface="Times"/>
              </a:rPr>
              <a:t>- id</a:t>
            </a:r>
            <a:r>
              <a:rPr sz="5000" b="1">
                <a:effectLst>
                  <a:outerShdw blurRad="12700" dist="25400" dir="2700000" rotWithShape="0">
                    <a:srgbClr val="000000"/>
                  </a:outerShdw>
                </a:effectLst>
                <a:latin typeface="Times"/>
                <a:ea typeface="Times"/>
                <a:cs typeface="Times"/>
                <a:sym typeface="Times"/>
              </a:rPr>
              <a:t>: animal instincts, sexual drive </a:t>
            </a:r>
          </a:p>
          <a:p>
            <a:pPr marL="545479" indent="-487680">
              <a:buClr>
                <a:srgbClr val="FFFFFF"/>
              </a:buClr>
              <a:buSzTx/>
              <a:buFont typeface="Times"/>
              <a:buNone/>
            </a:pPr>
            <a:r>
              <a:rPr sz="5000" b="1">
                <a:effectLst>
                  <a:outerShdw blurRad="12700" dist="25400" dir="2700000" rotWithShape="0">
                    <a:srgbClr val="000000"/>
                  </a:outerShdw>
                </a:effectLst>
                <a:latin typeface="Times"/>
                <a:ea typeface="Times"/>
                <a:cs typeface="Times"/>
                <a:sym typeface="Times"/>
              </a:rPr>
              <a:t>	</a:t>
            </a:r>
            <a:r>
              <a:rPr sz="5000" b="1">
                <a:solidFill>
                  <a:srgbClr val="FFFDA9"/>
                </a:solidFill>
                <a:effectLst>
                  <a:outerShdw blurRad="12700" dist="25400" dir="2700000" rotWithShape="0">
                    <a:srgbClr val="000000"/>
                  </a:outerShdw>
                </a:effectLst>
                <a:uFill>
                  <a:solidFill>
                    <a:srgbClr val="FFFDA9"/>
                  </a:solidFill>
                </a:uFill>
                <a:latin typeface="Times"/>
                <a:ea typeface="Times"/>
                <a:cs typeface="Times"/>
                <a:sym typeface="Times"/>
              </a:rPr>
              <a:t>-</a:t>
            </a:r>
            <a:r>
              <a:rPr sz="5000" b="1">
                <a:effectLst>
                  <a:outerShdw blurRad="12700" dist="25400" dir="2700000" rotWithShape="0">
                    <a:srgbClr val="000000"/>
                  </a:outerShdw>
                </a:effectLst>
                <a:latin typeface="Times"/>
                <a:ea typeface="Times"/>
                <a:cs typeface="Times"/>
                <a:sym typeface="Times"/>
              </a:rPr>
              <a:t> </a:t>
            </a:r>
            <a:r>
              <a:rPr sz="5000" b="1">
                <a:solidFill>
                  <a:srgbClr val="FFFDA9"/>
                </a:solidFill>
                <a:effectLst>
                  <a:outerShdw blurRad="12700" dist="25400" dir="2700000" rotWithShape="0">
                    <a:srgbClr val="000000"/>
                  </a:outerShdw>
                </a:effectLst>
                <a:uFill>
                  <a:solidFill>
                    <a:srgbClr val="FFFDA9"/>
                  </a:solidFill>
                </a:uFill>
                <a:latin typeface="Times"/>
                <a:ea typeface="Times"/>
                <a:cs typeface="Times"/>
                <a:sym typeface="Times"/>
              </a:rPr>
              <a:t>superego:</a:t>
            </a:r>
            <a:r>
              <a:rPr sz="5000" b="1">
                <a:effectLst>
                  <a:outerShdw blurRad="12700" dist="25400" dir="2700000" rotWithShape="0">
                    <a:srgbClr val="000000"/>
                  </a:outerShdw>
                </a:effectLst>
                <a:latin typeface="Times"/>
                <a:ea typeface="Times"/>
                <a:cs typeface="Times"/>
                <a:sym typeface="Times"/>
              </a:rPr>
              <a:t> external moral imperatives</a:t>
            </a:r>
          </a:p>
          <a:p>
            <a:pPr marL="545479" indent="-487680">
              <a:buClr>
                <a:srgbClr val="FFFFFF"/>
              </a:buClr>
              <a:buSzTx/>
              <a:buFont typeface="Times"/>
              <a:buNone/>
            </a:pPr>
            <a:r>
              <a:rPr sz="5000" b="1">
                <a:effectLst>
                  <a:outerShdw blurRad="12700" dist="25400" dir="2700000" rotWithShape="0">
                    <a:srgbClr val="000000"/>
                  </a:outerShdw>
                </a:effectLst>
                <a:latin typeface="Times"/>
                <a:ea typeface="Times"/>
                <a:cs typeface="Times"/>
                <a:sym typeface="Times"/>
              </a:rPr>
              <a:t>	</a:t>
            </a:r>
            <a:r>
              <a:rPr sz="5000" b="1">
                <a:solidFill>
                  <a:srgbClr val="FFFDA9"/>
                </a:solidFill>
                <a:effectLst>
                  <a:outerShdw blurRad="12700" dist="25400" dir="2700000" rotWithShape="0">
                    <a:srgbClr val="000000"/>
                  </a:outerShdw>
                </a:effectLst>
                <a:uFill>
                  <a:solidFill>
                    <a:srgbClr val="FFFDA9"/>
                  </a:solidFill>
                </a:uFill>
                <a:latin typeface="Times"/>
                <a:ea typeface="Times"/>
                <a:cs typeface="Times"/>
                <a:sym typeface="Times"/>
              </a:rPr>
              <a:t>- ego:</a:t>
            </a:r>
            <a:r>
              <a:rPr sz="5000" b="1">
                <a:effectLst>
                  <a:outerShdw blurRad="12700" dist="25400" dir="2700000" rotWithShape="0">
                    <a:srgbClr val="000000"/>
                  </a:outerShdw>
                </a:effectLst>
                <a:latin typeface="Times"/>
                <a:ea typeface="Times"/>
                <a:cs typeface="Times"/>
                <a:sym typeface="Times"/>
              </a:rPr>
              <a:t> mediates between the id and superego</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G.W.F. Hegel"/>
          <p:cNvSpPr txBox="1">
            <a:spLocks noGrp="1"/>
          </p:cNvSpPr>
          <p:nvPr>
            <p:ph type="title"/>
          </p:nvPr>
        </p:nvSpPr>
        <p:spPr>
          <a:prstGeom prst="rect">
            <a:avLst/>
          </a:prstGeom>
        </p:spPr>
        <p:txBody>
          <a:bodyPr/>
          <a:lstStyle>
            <a:lvl1pPr>
              <a:defRPr sz="7600" spc="608">
                <a:effectLst>
                  <a:outerShdw blurRad="12700" dist="38100" dir="2700000" rotWithShape="0">
                    <a:srgbClr val="000000"/>
                  </a:outerShdw>
                </a:effectLst>
              </a:defRPr>
            </a:lvl1pPr>
          </a:lstStyle>
          <a:p>
            <a:r>
              <a:t>G.W.F. Hegel </a:t>
            </a:r>
          </a:p>
        </p:txBody>
      </p:sp>
      <p:sp>
        <p:nvSpPr>
          <p:cNvPr id="132" name="1770-1831…"/>
          <p:cNvSpPr txBox="1">
            <a:spLocks noGrp="1"/>
          </p:cNvSpPr>
          <p:nvPr>
            <p:ph type="body" sz="half" idx="1"/>
          </p:nvPr>
        </p:nvSpPr>
        <p:spPr>
          <a:xfrm>
            <a:off x="901700" y="2782887"/>
            <a:ext cx="6176318" cy="5789613"/>
          </a:xfrm>
          <a:prstGeom prst="rect">
            <a:avLst/>
          </a:prstGeom>
        </p:spPr>
        <p:txBody>
          <a:bodyPr/>
          <a:lstStyle/>
          <a:p>
            <a:pPr marL="385762" indent="-385762">
              <a:buClr>
                <a:srgbClr val="FFFFFF"/>
              </a:buClr>
              <a:buFont typeface="Times"/>
              <a:defRPr b="1">
                <a:effectLst>
                  <a:outerShdw blurRad="12700" dist="25400" dir="2700000" rotWithShape="0">
                    <a:srgbClr val="000000"/>
                  </a:outerShdw>
                </a:effectLst>
                <a:latin typeface="+mn-lt"/>
                <a:ea typeface="+mn-ea"/>
                <a:cs typeface="+mn-cs"/>
                <a:sym typeface="Avenir Next"/>
              </a:defRPr>
            </a:pPr>
            <a:r>
              <a:t>1770-1831</a:t>
            </a:r>
          </a:p>
          <a:p>
            <a:pPr marL="385762" indent="-385762">
              <a:buClr>
                <a:srgbClr val="FFFFFF"/>
              </a:buClr>
              <a:buFont typeface="Times"/>
              <a:defRPr b="1">
                <a:effectLst>
                  <a:outerShdw blurRad="12700" dist="25400" dir="2700000" rotWithShape="0">
                    <a:srgbClr val="000000"/>
                  </a:outerShdw>
                </a:effectLst>
                <a:latin typeface="+mn-lt"/>
                <a:ea typeface="+mn-ea"/>
                <a:cs typeface="+mn-cs"/>
                <a:sym typeface="Avenir Next"/>
              </a:defRPr>
            </a:pPr>
            <a:r>
              <a:t>Most important philosopher since Kant. </a:t>
            </a:r>
          </a:p>
          <a:p>
            <a:pPr marL="385762" indent="-385762">
              <a:buClr>
                <a:srgbClr val="FFFFFF"/>
              </a:buClr>
              <a:buFont typeface="Times"/>
              <a:defRPr b="1">
                <a:effectLst>
                  <a:outerShdw blurRad="12700" dist="25400" dir="2700000" rotWithShape="0">
                    <a:srgbClr val="000000"/>
                  </a:outerShdw>
                </a:effectLst>
                <a:latin typeface="+mn-lt"/>
                <a:ea typeface="+mn-ea"/>
                <a:cs typeface="+mn-cs"/>
                <a:sym typeface="Avenir Next"/>
              </a:defRPr>
            </a:pPr>
            <a:r>
              <a:t>History was a process of developing Spirit. </a:t>
            </a:r>
          </a:p>
        </p:txBody>
      </p:sp>
      <p:pic>
        <p:nvPicPr>
          <p:cNvPr id="133" name="image.jpg" descr="image.jpg"/>
          <p:cNvPicPr>
            <a:picLocks/>
          </p:cNvPicPr>
          <p:nvPr/>
        </p:nvPicPr>
        <p:blipFill>
          <a:blip r:embed="rId2">
            <a:extLst/>
          </a:blip>
          <a:stretch>
            <a:fillRect/>
          </a:stretch>
        </p:blipFill>
        <p:spPr>
          <a:xfrm>
            <a:off x="7191022" y="2817706"/>
            <a:ext cx="4255912" cy="5852161"/>
          </a:xfrm>
          <a:prstGeom prst="rect">
            <a:avLst/>
          </a:prstGeom>
          <a:ln w="25400">
            <a:solidFill>
              <a:srgbClr val="F3F7F5"/>
            </a:solidFill>
            <a:miter lim="400000"/>
          </a:ln>
          <a:effectLst>
            <a:outerShdw blurRad="63500" dist="25400" dir="3600000" rotWithShape="0">
              <a:srgbClr val="000000">
                <a:alpha val="70000"/>
              </a:srgbClr>
            </a:outerShdw>
          </a:effectLst>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Collective Unconscious"/>
          <p:cNvSpPr txBox="1">
            <a:spLocks noGrp="1"/>
          </p:cNvSpPr>
          <p:nvPr>
            <p:ph type="title"/>
          </p:nvPr>
        </p:nvSpPr>
        <p:spPr>
          <a:prstGeom prst="rect">
            <a:avLst/>
          </a:prstGeom>
        </p:spPr>
        <p:txBody>
          <a:bodyPr/>
          <a:lstStyle>
            <a:lvl1pPr defTabSz="385572">
              <a:defRPr sz="5544" spc="443">
                <a:effectLst>
                  <a:outerShdw blurRad="8382" dist="25146" dir="2700000" rotWithShape="0">
                    <a:srgbClr val="000000"/>
                  </a:outerShdw>
                </a:effectLst>
              </a:defRPr>
            </a:lvl1pPr>
          </a:lstStyle>
          <a:p>
            <a:r>
              <a:t>Collective Unconscious</a:t>
            </a:r>
          </a:p>
        </p:txBody>
      </p:sp>
      <p:sp>
        <p:nvSpPr>
          <p:cNvPr id="244" name="The idea of the Unconscious. Sex at heart of the personality.…"/>
          <p:cNvSpPr txBox="1">
            <a:spLocks noGrp="1"/>
          </p:cNvSpPr>
          <p:nvPr>
            <p:ph type="body" idx="1"/>
          </p:nvPr>
        </p:nvSpPr>
        <p:spPr>
          <a:prstGeom prst="rect">
            <a:avLst/>
          </a:prstGeom>
        </p:spPr>
        <p:txBody>
          <a:bodyPr/>
          <a:lstStyle/>
          <a:p>
            <a:pPr marL="457200" indent="-457200" defTabSz="560831">
              <a:spcBef>
                <a:spcPts val="3000"/>
              </a:spcBef>
              <a:buClr>
                <a:srgbClr val="FFFFFF"/>
              </a:buClr>
              <a:buFont typeface="Times"/>
              <a:defRPr sz="4800" b="1">
                <a:effectLst>
                  <a:outerShdw blurRad="12192" dist="24384" dir="2700000" rotWithShape="0">
                    <a:srgbClr val="000000"/>
                  </a:outerShdw>
                </a:effectLst>
                <a:latin typeface="+mn-lt"/>
                <a:ea typeface="+mn-ea"/>
                <a:cs typeface="+mn-cs"/>
                <a:sym typeface="Avenir Next"/>
              </a:defRPr>
            </a:pPr>
            <a:r>
              <a:t>The idea of the Unconscious. Sex at heart of the personality.</a:t>
            </a:r>
          </a:p>
          <a:p>
            <a:pPr marL="457200" indent="-457200" defTabSz="560831">
              <a:spcBef>
                <a:spcPts val="3000"/>
              </a:spcBef>
              <a:buClr>
                <a:srgbClr val="FFFFFF"/>
              </a:buClr>
              <a:buFont typeface="Times"/>
              <a:defRPr sz="4800" b="1">
                <a:effectLst>
                  <a:outerShdw blurRad="12192" dist="24384" dir="2700000" rotWithShape="0">
                    <a:srgbClr val="000000"/>
                  </a:outerShdw>
                </a:effectLst>
                <a:latin typeface="+mn-lt"/>
                <a:ea typeface="+mn-ea"/>
                <a:cs typeface="+mn-cs"/>
                <a:sym typeface="Avenir Next"/>
              </a:defRPr>
            </a:pPr>
            <a:r>
              <a:t> Civilization depends on the sublimation of sexual  energy.</a:t>
            </a:r>
          </a:p>
          <a:p>
            <a:pPr marL="457200" indent="-457200" defTabSz="560831">
              <a:spcBef>
                <a:spcPts val="3000"/>
              </a:spcBef>
              <a:buClr>
                <a:srgbClr val="FFFFFF"/>
              </a:buClr>
              <a:buFont typeface="Times"/>
              <a:defRPr sz="4800" b="1">
                <a:effectLst>
                  <a:outerShdw blurRad="12192" dist="24384" dir="2700000" rotWithShape="0">
                    <a:srgbClr val="000000"/>
                  </a:outerShdw>
                </a:effectLst>
                <a:latin typeface="+mn-lt"/>
                <a:ea typeface="+mn-ea"/>
                <a:cs typeface="+mn-cs"/>
                <a:sym typeface="Avenir Next"/>
              </a:defRPr>
            </a:pPr>
            <a:r>
              <a:t>Background for all neurosis was sexual… look to the dreams!</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Interpretation of Dreams"/>
          <p:cNvSpPr txBox="1">
            <a:spLocks noGrp="1"/>
          </p:cNvSpPr>
          <p:nvPr>
            <p:ph type="title"/>
          </p:nvPr>
        </p:nvSpPr>
        <p:spPr>
          <a:prstGeom prst="rect">
            <a:avLst/>
          </a:prstGeom>
        </p:spPr>
        <p:txBody>
          <a:bodyPr/>
          <a:lstStyle>
            <a:lvl1pPr defTabSz="408940">
              <a:defRPr sz="5320" i="1" spc="425">
                <a:effectLst>
                  <a:outerShdw blurRad="8890" dist="26669" dir="2700000" rotWithShape="0">
                    <a:srgbClr val="000000"/>
                  </a:outerShdw>
                </a:effectLst>
              </a:defRPr>
            </a:lvl1pPr>
          </a:lstStyle>
          <a:p>
            <a:r>
              <a:t>Interpretation of Dreams</a:t>
            </a:r>
          </a:p>
        </p:txBody>
      </p:sp>
      <p:sp>
        <p:nvSpPr>
          <p:cNvPr id="247" name="“The dream is the disguise fulfillment of a suppressed or repressed wish”…"/>
          <p:cNvSpPr txBox="1">
            <a:spLocks noGrp="1"/>
          </p:cNvSpPr>
          <p:nvPr>
            <p:ph type="body" idx="1"/>
          </p:nvPr>
        </p:nvSpPr>
        <p:spPr>
          <a:prstGeom prst="rect">
            <a:avLst/>
          </a:prstGeom>
        </p:spPr>
        <p:txBody>
          <a:bodyPr/>
          <a:lstStyle/>
          <a:p>
            <a:pPr marL="438150" indent="-438150" defTabSz="537463">
              <a:lnSpc>
                <a:spcPct val="90000"/>
              </a:lnSpc>
              <a:spcBef>
                <a:spcPts val="2900"/>
              </a:spcBef>
              <a:buClr>
                <a:srgbClr val="FFFFFF"/>
              </a:buClr>
              <a:buFont typeface="Times"/>
              <a:defRPr sz="4600" b="1">
                <a:effectLst>
                  <a:outerShdw blurRad="11684" dist="23368" dir="2700000" rotWithShape="0">
                    <a:srgbClr val="000000"/>
                  </a:outerShdw>
                </a:effectLst>
                <a:latin typeface="+mn-lt"/>
                <a:ea typeface="+mn-ea"/>
                <a:cs typeface="+mn-cs"/>
                <a:sym typeface="Avenir Next"/>
              </a:defRPr>
            </a:pPr>
            <a:r>
              <a:t>“The dream is the disguise fulfillment of a suppressed or repressed wish” </a:t>
            </a:r>
          </a:p>
          <a:p>
            <a:pPr marL="438150" indent="-438150" defTabSz="537463">
              <a:lnSpc>
                <a:spcPct val="90000"/>
              </a:lnSpc>
              <a:spcBef>
                <a:spcPts val="2900"/>
              </a:spcBef>
              <a:buClr>
                <a:srgbClr val="FFFFFF"/>
              </a:buClr>
              <a:buFont typeface="Times"/>
              <a:defRPr sz="4600" b="1">
                <a:effectLst>
                  <a:outerShdw blurRad="11684" dist="23368" dir="2700000" rotWithShape="0">
                    <a:srgbClr val="000000"/>
                  </a:outerShdw>
                </a:effectLst>
                <a:latin typeface="+mn-lt"/>
                <a:ea typeface="+mn-ea"/>
                <a:cs typeface="+mn-cs"/>
                <a:sym typeface="Avenir Next"/>
              </a:defRPr>
            </a:pPr>
            <a:r>
              <a:t>The Freudian Slip - occurs in the dream. </a:t>
            </a:r>
          </a:p>
          <a:p>
            <a:pPr marL="438150" indent="-438150" defTabSz="537463">
              <a:lnSpc>
                <a:spcPct val="90000"/>
              </a:lnSpc>
              <a:spcBef>
                <a:spcPts val="2900"/>
              </a:spcBef>
              <a:buClr>
                <a:srgbClr val="FFFFFF"/>
              </a:buClr>
              <a:buFont typeface="Times"/>
              <a:defRPr sz="4600" b="1">
                <a:effectLst>
                  <a:outerShdw blurRad="11684" dist="23368" dir="2700000" rotWithShape="0">
                    <a:srgbClr val="000000"/>
                  </a:outerShdw>
                </a:effectLst>
                <a:latin typeface="+mn-lt"/>
                <a:ea typeface="+mn-ea"/>
                <a:cs typeface="+mn-cs"/>
                <a:sym typeface="Avenir Next"/>
              </a:defRPr>
            </a:pPr>
            <a:r>
              <a:t>Not necessarily rational, but could explain depression. </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Neurosis"/>
          <p:cNvSpPr txBox="1">
            <a:spLocks noGrp="1"/>
          </p:cNvSpPr>
          <p:nvPr>
            <p:ph type="title"/>
          </p:nvPr>
        </p:nvSpPr>
        <p:spPr>
          <a:prstGeom prst="rect">
            <a:avLst/>
          </a:prstGeom>
        </p:spPr>
        <p:txBody>
          <a:bodyPr/>
          <a:lstStyle>
            <a:lvl1pPr>
              <a:defRPr sz="8400" spc="672">
                <a:effectLst>
                  <a:outerShdw blurRad="12700" dist="38100" dir="2700000" rotWithShape="0">
                    <a:srgbClr val="000000"/>
                  </a:outerShdw>
                </a:effectLst>
              </a:defRPr>
            </a:lvl1pPr>
          </a:lstStyle>
          <a:p>
            <a:r>
              <a:t>Neurosis </a:t>
            </a:r>
          </a:p>
        </p:txBody>
      </p:sp>
      <p:sp>
        <p:nvSpPr>
          <p:cNvPr id="250" name="Human beings are sexual at a very early age.…"/>
          <p:cNvSpPr txBox="1">
            <a:spLocks noGrp="1"/>
          </p:cNvSpPr>
          <p:nvPr>
            <p:ph type="body" idx="1"/>
          </p:nvPr>
        </p:nvSpPr>
        <p:spPr>
          <a:prstGeom prst="rect">
            <a:avLst/>
          </a:prstGeom>
        </p:spPr>
        <p:txBody>
          <a:bodyPr/>
          <a:lstStyle/>
          <a:p>
            <a:pPr marL="428625" indent="-428625" defTabSz="525779">
              <a:spcBef>
                <a:spcPts val="2800"/>
              </a:spcBef>
              <a:buClr>
                <a:srgbClr val="FFFFFF"/>
              </a:buClr>
              <a:buFont typeface="Times"/>
              <a:defRPr sz="4500" b="1">
                <a:effectLst>
                  <a:outerShdw blurRad="11430" dist="22860" dir="2700000" rotWithShape="0">
                    <a:srgbClr val="000000"/>
                  </a:outerShdw>
                </a:effectLst>
                <a:latin typeface="+mn-lt"/>
                <a:ea typeface="+mn-ea"/>
                <a:cs typeface="+mn-cs"/>
                <a:sym typeface="Avenir Next"/>
              </a:defRPr>
            </a:pPr>
            <a:r>
              <a:t>Human beings are sexual at a very early age. </a:t>
            </a:r>
          </a:p>
          <a:p>
            <a:pPr marL="428625" indent="-428625" defTabSz="525779">
              <a:spcBef>
                <a:spcPts val="2800"/>
              </a:spcBef>
              <a:buClr>
                <a:srgbClr val="FFFFFF"/>
              </a:buClr>
              <a:buFont typeface="Times"/>
              <a:defRPr sz="4500" b="1">
                <a:effectLst>
                  <a:outerShdw blurRad="11430" dist="22860" dir="2700000" rotWithShape="0">
                    <a:srgbClr val="000000"/>
                  </a:outerShdw>
                </a:effectLst>
                <a:latin typeface="+mn-lt"/>
                <a:ea typeface="+mn-ea"/>
                <a:cs typeface="+mn-cs"/>
                <a:sym typeface="Avenir Next"/>
              </a:defRPr>
            </a:pPr>
            <a:r>
              <a:t>The libido comes in conflict with the ego. </a:t>
            </a:r>
          </a:p>
          <a:p>
            <a:pPr marL="428625" indent="-428625" defTabSz="525779">
              <a:spcBef>
                <a:spcPts val="2800"/>
              </a:spcBef>
              <a:buClr>
                <a:srgbClr val="FFFFFF"/>
              </a:buClr>
              <a:buFont typeface="Times"/>
              <a:defRPr sz="4500" b="1" i="1">
                <a:effectLst>
                  <a:outerShdw blurRad="11430" dist="22860" dir="2700000" rotWithShape="0">
                    <a:srgbClr val="000000"/>
                  </a:outerShdw>
                </a:effectLst>
                <a:latin typeface="+mn-lt"/>
                <a:ea typeface="+mn-ea"/>
                <a:cs typeface="+mn-cs"/>
                <a:sym typeface="Avenir Next"/>
              </a:defRPr>
            </a:pPr>
            <a:r>
              <a:t>Oedipus Complex </a:t>
            </a:r>
          </a:p>
          <a:p>
            <a:pPr marL="428625" indent="-428625" defTabSz="525779">
              <a:spcBef>
                <a:spcPts val="2800"/>
              </a:spcBef>
              <a:buClr>
                <a:srgbClr val="FFFFFF"/>
              </a:buClr>
              <a:buFont typeface="Times"/>
              <a:defRPr sz="4500" b="1" i="1">
                <a:effectLst>
                  <a:outerShdw blurRad="11430" dist="22860" dir="2700000" rotWithShape="0">
                    <a:srgbClr val="000000"/>
                  </a:outerShdw>
                </a:effectLst>
                <a:latin typeface="+mn-lt"/>
                <a:ea typeface="+mn-ea"/>
                <a:cs typeface="+mn-cs"/>
                <a:sym typeface="Avenir Next"/>
              </a:defRPr>
            </a:pPr>
            <a:r>
              <a:t>Electra Complex </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Free Associations"/>
          <p:cNvSpPr txBox="1">
            <a:spLocks noGrp="1"/>
          </p:cNvSpPr>
          <p:nvPr>
            <p:ph type="title"/>
          </p:nvPr>
        </p:nvSpPr>
        <p:spPr>
          <a:prstGeom prst="rect">
            <a:avLst/>
          </a:prstGeom>
        </p:spPr>
        <p:txBody>
          <a:bodyPr>
            <a:normAutofit fontScale="90000"/>
          </a:bodyPr>
          <a:lstStyle>
            <a:lvl1pPr defTabSz="525779">
              <a:defRPr sz="7560" spc="604">
                <a:effectLst>
                  <a:outerShdw blurRad="11430" dist="34289" dir="2700000" rotWithShape="0">
                    <a:srgbClr val="000000"/>
                  </a:outerShdw>
                </a:effectLst>
              </a:defRPr>
            </a:lvl1pPr>
          </a:lstStyle>
          <a:p>
            <a:r>
              <a:t>Free Associations </a:t>
            </a:r>
          </a:p>
        </p:txBody>
      </p:sp>
      <p:sp>
        <p:nvSpPr>
          <p:cNvPr id="253" name="Freud’s attempt to find meaning through dreams was called free association.…"/>
          <p:cNvSpPr txBox="1">
            <a:spLocks noGrp="1"/>
          </p:cNvSpPr>
          <p:nvPr>
            <p:ph type="body" idx="1"/>
          </p:nvPr>
        </p:nvSpPr>
        <p:spPr>
          <a:prstGeom prst="rect">
            <a:avLst/>
          </a:prstGeom>
        </p:spPr>
        <p:txBody>
          <a:bodyPr/>
          <a:lstStyle/>
          <a:p>
            <a:pPr marL="433387" indent="-433387" defTabSz="531622">
              <a:lnSpc>
                <a:spcPct val="90000"/>
              </a:lnSpc>
              <a:spcBef>
                <a:spcPts val="2900"/>
              </a:spcBef>
              <a:buClr>
                <a:srgbClr val="FFFFFF"/>
              </a:buClr>
              <a:buFont typeface="Times"/>
              <a:defRPr sz="4550" b="1">
                <a:effectLst>
                  <a:outerShdw blurRad="11557" dist="23114" dir="2700000" rotWithShape="0">
                    <a:srgbClr val="000000"/>
                  </a:outerShdw>
                </a:effectLst>
                <a:latin typeface="+mn-lt"/>
                <a:ea typeface="+mn-ea"/>
                <a:cs typeface="+mn-cs"/>
                <a:sym typeface="Avenir Next"/>
              </a:defRPr>
            </a:pPr>
            <a:r>
              <a:t>Freud’s attempt to find meaning through dreams was called free association. </a:t>
            </a:r>
          </a:p>
          <a:p>
            <a:pPr marL="433387" indent="-433387" defTabSz="531622">
              <a:lnSpc>
                <a:spcPct val="90000"/>
              </a:lnSpc>
              <a:spcBef>
                <a:spcPts val="2900"/>
              </a:spcBef>
              <a:buClr>
                <a:srgbClr val="FFFFFF"/>
              </a:buClr>
              <a:buFont typeface="Times"/>
              <a:defRPr sz="4550" b="1">
                <a:effectLst>
                  <a:outerShdw blurRad="11557" dist="23114" dir="2700000" rotWithShape="0">
                    <a:srgbClr val="000000"/>
                  </a:outerShdw>
                </a:effectLst>
                <a:latin typeface="+mn-lt"/>
                <a:ea typeface="+mn-ea"/>
                <a:cs typeface="+mn-cs"/>
                <a:sym typeface="Avenir Next"/>
              </a:defRPr>
            </a:pPr>
            <a:r>
              <a:t>If you could find out what desire was being repressed, then you can find out what is wrong. </a:t>
            </a:r>
          </a:p>
          <a:p>
            <a:pPr marL="433387" indent="-433387" defTabSz="531622">
              <a:lnSpc>
                <a:spcPct val="90000"/>
              </a:lnSpc>
              <a:spcBef>
                <a:spcPts val="2900"/>
              </a:spcBef>
              <a:buClr>
                <a:srgbClr val="FFFFFF"/>
              </a:buClr>
              <a:buFont typeface="Times"/>
              <a:defRPr sz="4550" b="1">
                <a:effectLst>
                  <a:outerShdw blurRad="11557" dist="23114" dir="2700000" rotWithShape="0">
                    <a:srgbClr val="000000"/>
                  </a:outerShdw>
                </a:effectLst>
                <a:latin typeface="+mn-lt"/>
                <a:ea typeface="+mn-ea"/>
                <a:cs typeface="+mn-cs"/>
                <a:sym typeface="Avenir Next"/>
              </a:defRPr>
            </a:pPr>
            <a:r>
              <a:t>Happy life of “love and work” </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roblems"/>
          <p:cNvSpPr txBox="1">
            <a:spLocks noGrp="1"/>
          </p:cNvSpPr>
          <p:nvPr>
            <p:ph type="title"/>
          </p:nvPr>
        </p:nvSpPr>
        <p:spPr>
          <a:prstGeom prst="rect">
            <a:avLst/>
          </a:prstGeom>
        </p:spPr>
        <p:txBody>
          <a:bodyPr/>
          <a:lstStyle>
            <a:lvl1pPr>
              <a:defRPr sz="8400" spc="672">
                <a:effectLst>
                  <a:outerShdw blurRad="12700" dist="38100" dir="2700000" rotWithShape="0">
                    <a:srgbClr val="000000"/>
                  </a:outerShdw>
                </a:effectLst>
              </a:defRPr>
            </a:lvl1pPr>
          </a:lstStyle>
          <a:p>
            <a:r>
              <a:t>Problems </a:t>
            </a:r>
          </a:p>
        </p:txBody>
      </p:sp>
      <p:sp>
        <p:nvSpPr>
          <p:cNvPr id="256" name="What happens when you apply Freud’s theory to democracy?…"/>
          <p:cNvSpPr txBox="1">
            <a:spLocks noGrp="1"/>
          </p:cNvSpPr>
          <p:nvPr>
            <p:ph type="body" idx="1"/>
          </p:nvPr>
        </p:nvSpPr>
        <p:spPr>
          <a:prstGeom prst="rect">
            <a:avLst/>
          </a:prstGeom>
        </p:spPr>
        <p:txBody>
          <a:bodyPr/>
          <a:lstStyle/>
          <a:p>
            <a:pPr marL="385762" indent="-385762">
              <a:buClr>
                <a:srgbClr val="FFFFFF"/>
              </a:buClr>
              <a:buFont typeface="Times"/>
              <a:defRPr b="1">
                <a:effectLst>
                  <a:outerShdw blurRad="12700" dist="25400" dir="2700000" rotWithShape="0">
                    <a:srgbClr val="000000"/>
                  </a:outerShdw>
                </a:effectLst>
                <a:latin typeface="+mn-lt"/>
                <a:ea typeface="+mn-ea"/>
                <a:cs typeface="+mn-cs"/>
                <a:sym typeface="Avenir Next"/>
              </a:defRPr>
            </a:pPr>
            <a:r>
              <a:t>What happens when you apply Freud’s theory to democracy? </a:t>
            </a:r>
          </a:p>
          <a:p>
            <a:pPr marL="385762" indent="-385762">
              <a:buClr>
                <a:srgbClr val="FFFFFF"/>
              </a:buClr>
              <a:buFont typeface="Times"/>
              <a:defRPr b="1">
                <a:effectLst>
                  <a:outerShdw blurRad="12700" dist="25400" dir="2700000" rotWithShape="0">
                    <a:srgbClr val="000000"/>
                  </a:outerShdw>
                </a:effectLst>
                <a:latin typeface="+mn-lt"/>
                <a:ea typeface="+mn-ea"/>
                <a:cs typeface="+mn-cs"/>
                <a:sym typeface="Avenir Next"/>
              </a:defRPr>
            </a:pPr>
            <a:r>
              <a:t>Philosophers and artists increasingly became aware of these basic problems -- the  problem of modern humanity. </a:t>
            </a:r>
          </a:p>
          <a:p>
            <a:pPr marL="385762" indent="-385762">
              <a:buClr>
                <a:srgbClr val="FFFFFF"/>
              </a:buClr>
              <a:buFont typeface="Times"/>
              <a:defRPr b="1">
                <a:effectLst>
                  <a:outerShdw blurRad="12700" dist="25400" dir="2700000" rotWithShape="0">
                    <a:srgbClr val="000000"/>
                  </a:outerShdw>
                </a:effectLst>
                <a:latin typeface="+mn-lt"/>
                <a:ea typeface="+mn-ea"/>
                <a:cs typeface="+mn-cs"/>
                <a:sym typeface="Avenir Next"/>
              </a:defRPr>
            </a:pPr>
            <a:r>
              <a:t>We had lost faith, but what did we have to replace it?</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Questions"/>
          <p:cNvSpPr txBox="1">
            <a:spLocks noGrp="1"/>
          </p:cNvSpPr>
          <p:nvPr>
            <p:ph type="title"/>
          </p:nvPr>
        </p:nvSpPr>
        <p:spPr>
          <a:prstGeom prst="rect">
            <a:avLst/>
          </a:prstGeom>
        </p:spPr>
        <p:txBody>
          <a:bodyPr/>
          <a:lstStyle/>
          <a:p>
            <a:r>
              <a:t>Questions</a:t>
            </a:r>
          </a:p>
        </p:txBody>
      </p:sp>
      <p:sp>
        <p:nvSpPr>
          <p:cNvPr id="259" name="Body"/>
          <p:cNvSpPr txBox="1">
            <a:spLocks noGrp="1"/>
          </p:cNvSpPr>
          <p:nvPr>
            <p:ph type="body" idx="1"/>
          </p:nvPr>
        </p:nvSpPr>
        <p:spPr>
          <a:prstGeom prst="rect">
            <a:avLst/>
          </a:prstGeom>
        </p:spPr>
        <p:txBody>
          <a:bodyPr/>
          <a:lstStyle/>
          <a:p>
            <a:r>
              <a:rPr lang="en-US" dirty="0"/>
              <a:t>The Biggest Take Away and any lingering questions for the final week. </a:t>
            </a:r>
            <a:endParaRPr dirty="0"/>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Next Week"/>
          <p:cNvSpPr txBox="1">
            <a:spLocks noGrp="1"/>
          </p:cNvSpPr>
          <p:nvPr>
            <p:ph type="title"/>
          </p:nvPr>
        </p:nvSpPr>
        <p:spPr>
          <a:prstGeom prst="rect">
            <a:avLst/>
          </a:prstGeom>
        </p:spPr>
        <p:txBody>
          <a:bodyPr/>
          <a:lstStyle/>
          <a:p>
            <a:r>
              <a:t>Next Week</a:t>
            </a:r>
          </a:p>
        </p:txBody>
      </p:sp>
      <p:sp>
        <p:nvSpPr>
          <p:cNvPr id="262" name="Body"/>
          <p:cNvSpPr txBox="1">
            <a:spLocks noGrp="1"/>
          </p:cNvSpPr>
          <p:nvPr>
            <p:ph type="body" idx="1"/>
          </p:nvPr>
        </p:nvSpPr>
        <p:spPr>
          <a:prstGeom prst="rect">
            <a:avLst/>
          </a:prstGeom>
        </p:spPr>
        <p:txBody>
          <a:bodyPr/>
          <a:lstStyle/>
          <a:p>
            <a:r>
              <a:rPr lang="en-US" dirty="0"/>
              <a:t>The last class is on the Postmodern Condition. We will revisit the theme from weeks one and two and look at the issues with modernity. </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Idealism"/>
          <p:cNvSpPr txBox="1">
            <a:spLocks noGrp="1"/>
          </p:cNvSpPr>
          <p:nvPr>
            <p:ph type="title"/>
          </p:nvPr>
        </p:nvSpPr>
        <p:spPr>
          <a:prstGeom prst="rect">
            <a:avLst/>
          </a:prstGeom>
        </p:spPr>
        <p:txBody>
          <a:bodyPr/>
          <a:lstStyle>
            <a:lvl1pPr>
              <a:defRPr sz="7600" spc="608">
                <a:effectLst>
                  <a:outerShdw blurRad="12700" dist="38100" dir="2700000" rotWithShape="0">
                    <a:srgbClr val="000000"/>
                  </a:outerShdw>
                </a:effectLst>
              </a:defRPr>
            </a:lvl1pPr>
          </a:lstStyle>
          <a:p>
            <a:r>
              <a:t>Idealism </a:t>
            </a:r>
          </a:p>
        </p:txBody>
      </p:sp>
      <p:sp>
        <p:nvSpPr>
          <p:cNvPr id="136" name="Hegel was dealing with Kant’s dismissal of metaphysics.…"/>
          <p:cNvSpPr txBox="1">
            <a:spLocks noGrp="1"/>
          </p:cNvSpPr>
          <p:nvPr>
            <p:ph type="body" idx="1"/>
          </p:nvPr>
        </p:nvSpPr>
        <p:spPr>
          <a:prstGeom prst="rect">
            <a:avLst/>
          </a:prstGeom>
        </p:spPr>
        <p:txBody>
          <a:bodyPr/>
          <a:lstStyle/>
          <a:p>
            <a:pPr marL="476250" indent="-476250">
              <a:buClr>
                <a:srgbClr val="FFFFFF"/>
              </a:buClr>
              <a:buFont typeface="Times"/>
              <a:defRPr sz="5000" b="1">
                <a:effectLst>
                  <a:outerShdw blurRad="12700" dist="25400" dir="2700000" rotWithShape="0">
                    <a:srgbClr val="000000"/>
                  </a:outerShdw>
                </a:effectLst>
                <a:latin typeface="+mn-lt"/>
                <a:ea typeface="+mn-ea"/>
                <a:cs typeface="+mn-cs"/>
                <a:sym typeface="Avenir Next"/>
              </a:defRPr>
            </a:pPr>
            <a:r>
              <a:t>Hegel was dealing with Kant’s dismissal of metaphysics. </a:t>
            </a:r>
          </a:p>
          <a:p>
            <a:pPr marL="476250" indent="-476250">
              <a:buClr>
                <a:srgbClr val="FFFFFF"/>
              </a:buClr>
              <a:buFont typeface="Times"/>
              <a:defRPr sz="5000" b="1">
                <a:effectLst>
                  <a:outerShdw blurRad="12700" dist="25400" dir="2700000" rotWithShape="0">
                    <a:srgbClr val="000000"/>
                  </a:outerShdw>
                </a:effectLst>
                <a:latin typeface="+mn-lt"/>
                <a:ea typeface="+mn-ea"/>
                <a:cs typeface="+mn-cs"/>
                <a:sym typeface="Avenir Next"/>
              </a:defRPr>
            </a:pPr>
            <a:r>
              <a:t>“The Real is the rational, the rational is the Real, therefore all things are knowable.”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he Dialectic"/>
          <p:cNvSpPr txBox="1">
            <a:spLocks noGrp="1"/>
          </p:cNvSpPr>
          <p:nvPr>
            <p:ph type="title"/>
          </p:nvPr>
        </p:nvSpPr>
        <p:spPr>
          <a:prstGeom prst="rect">
            <a:avLst/>
          </a:prstGeom>
        </p:spPr>
        <p:txBody>
          <a:bodyPr/>
          <a:lstStyle>
            <a:lvl1pPr>
              <a:defRPr sz="7600" spc="608">
                <a:effectLst>
                  <a:outerShdw blurRad="12700" dist="38100" dir="2700000" rotWithShape="0">
                    <a:srgbClr val="000000"/>
                  </a:outerShdw>
                </a:effectLst>
              </a:defRPr>
            </a:lvl1pPr>
          </a:lstStyle>
          <a:p>
            <a:r>
              <a:t>The Dialectic  </a:t>
            </a:r>
          </a:p>
        </p:txBody>
      </p:sp>
      <p:sp>
        <p:nvSpPr>
          <p:cNvPr id="139" name="Thesis - Subject -&gt; Idea…"/>
          <p:cNvSpPr txBox="1">
            <a:spLocks noGrp="1"/>
          </p:cNvSpPr>
          <p:nvPr>
            <p:ph type="body" idx="1"/>
          </p:nvPr>
        </p:nvSpPr>
        <p:spPr>
          <a:prstGeom prst="rect">
            <a:avLst/>
          </a:prstGeom>
        </p:spPr>
        <p:txBody>
          <a:bodyPr/>
          <a:lstStyle/>
          <a:p>
            <a:pPr marL="480059" indent="-480059">
              <a:buClr>
                <a:srgbClr val="FFFFFF"/>
              </a:buClr>
              <a:buFont typeface="Times"/>
              <a:defRPr sz="5600" b="1">
                <a:effectLst>
                  <a:outerShdw blurRad="12700" dist="25400" dir="2700000" rotWithShape="0">
                    <a:srgbClr val="000000"/>
                  </a:outerShdw>
                </a:effectLst>
                <a:latin typeface="+mn-lt"/>
                <a:ea typeface="+mn-ea"/>
                <a:cs typeface="+mn-cs"/>
                <a:sym typeface="Avenir Next"/>
              </a:defRPr>
            </a:pPr>
            <a:endParaRPr/>
          </a:p>
          <a:p>
            <a:pPr marL="480059" indent="-480059">
              <a:buClr>
                <a:srgbClr val="FFFFFF"/>
              </a:buClr>
              <a:buFont typeface="Times"/>
              <a:defRPr sz="5600" b="1">
                <a:effectLst>
                  <a:outerShdw blurRad="12700" dist="25400" dir="2700000" rotWithShape="0">
                    <a:srgbClr val="000000"/>
                  </a:outerShdw>
                </a:effectLst>
                <a:latin typeface="+mn-lt"/>
                <a:ea typeface="+mn-ea"/>
                <a:cs typeface="+mn-cs"/>
                <a:sym typeface="Avenir Next"/>
              </a:defRPr>
            </a:pPr>
            <a:r>
              <a:t>Thesis - Subject -&gt; Idea </a:t>
            </a:r>
          </a:p>
          <a:p>
            <a:pPr marL="480059" indent="-480059">
              <a:buClr>
                <a:srgbClr val="FFFFFF"/>
              </a:buClr>
              <a:buFont typeface="Times"/>
              <a:defRPr sz="5600" b="1">
                <a:effectLst>
                  <a:outerShdw blurRad="12700" dist="25400" dir="2700000" rotWithShape="0">
                    <a:srgbClr val="000000"/>
                  </a:outerShdw>
                </a:effectLst>
                <a:latin typeface="+mn-lt"/>
                <a:ea typeface="+mn-ea"/>
                <a:cs typeface="+mn-cs"/>
                <a:sym typeface="Avenir Next"/>
              </a:defRPr>
            </a:pPr>
            <a:r>
              <a:t>Antithesis - Object -&gt; Nature</a:t>
            </a:r>
          </a:p>
          <a:p>
            <a:pPr marL="480059" indent="-480059">
              <a:buClr>
                <a:srgbClr val="FFFFFF"/>
              </a:buClr>
              <a:buFont typeface="Times"/>
              <a:defRPr sz="5600" b="1">
                <a:effectLst>
                  <a:outerShdw blurRad="12700" dist="25400" dir="2700000" rotWithShape="0">
                    <a:srgbClr val="000000"/>
                  </a:outerShdw>
                </a:effectLst>
                <a:latin typeface="+mn-lt"/>
                <a:ea typeface="+mn-ea"/>
                <a:cs typeface="+mn-cs"/>
                <a:sym typeface="Avenir Next"/>
              </a:defRPr>
            </a:pPr>
            <a:r>
              <a:t>Synthesis - Absolute -&gt; Spirit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Master and Slave"/>
          <p:cNvSpPr txBox="1">
            <a:spLocks noGrp="1"/>
          </p:cNvSpPr>
          <p:nvPr>
            <p:ph type="title"/>
          </p:nvPr>
        </p:nvSpPr>
        <p:spPr>
          <a:prstGeom prst="rect">
            <a:avLst/>
          </a:prstGeom>
        </p:spPr>
        <p:txBody>
          <a:bodyPr/>
          <a:lstStyle>
            <a:lvl1pPr>
              <a:defRPr sz="7600" spc="608">
                <a:effectLst>
                  <a:outerShdw blurRad="12700" dist="38100" dir="2700000" rotWithShape="0">
                    <a:srgbClr val="000000"/>
                  </a:outerShdw>
                </a:effectLst>
              </a:defRPr>
            </a:lvl1pPr>
          </a:lstStyle>
          <a:p>
            <a:r>
              <a:t>Master and Slave </a:t>
            </a:r>
          </a:p>
        </p:txBody>
      </p:sp>
      <p:sp>
        <p:nvSpPr>
          <p:cNvPr id="142" name="In The Phenomenology of the Mind Hegel explains the history of the world through the Master &amp; Slave Dialogue.…"/>
          <p:cNvSpPr txBox="1">
            <a:spLocks noGrp="1"/>
          </p:cNvSpPr>
          <p:nvPr>
            <p:ph type="body" idx="1"/>
          </p:nvPr>
        </p:nvSpPr>
        <p:spPr>
          <a:prstGeom prst="rect">
            <a:avLst/>
          </a:prstGeom>
        </p:spPr>
        <p:txBody>
          <a:bodyPr/>
          <a:lstStyle/>
          <a:p>
            <a:pPr marL="476250" indent="-476250">
              <a:buClr>
                <a:srgbClr val="FFFFFF"/>
              </a:buClr>
              <a:buFont typeface="Times"/>
            </a:pPr>
            <a:r>
              <a:rPr sz="5000" b="1">
                <a:effectLst>
                  <a:outerShdw blurRad="12700" dist="25400" dir="2700000" rotWithShape="0">
                    <a:srgbClr val="000000"/>
                  </a:outerShdw>
                </a:effectLst>
                <a:latin typeface="Times"/>
                <a:ea typeface="Times"/>
                <a:cs typeface="Times"/>
                <a:sym typeface="Times"/>
              </a:rPr>
              <a:t>In </a:t>
            </a:r>
            <a:r>
              <a:rPr sz="5000" b="1" i="1">
                <a:effectLst>
                  <a:outerShdw blurRad="12700" dist="25400" dir="2700000" rotWithShape="0">
                    <a:srgbClr val="000000"/>
                  </a:outerShdw>
                </a:effectLst>
                <a:latin typeface="Times"/>
                <a:ea typeface="Times"/>
                <a:cs typeface="Times"/>
                <a:sym typeface="Times"/>
              </a:rPr>
              <a:t>The Phenomenology of the Mind </a:t>
            </a:r>
            <a:r>
              <a:rPr sz="5000" b="1">
                <a:effectLst>
                  <a:outerShdw blurRad="12700" dist="25400" dir="2700000" rotWithShape="0">
                    <a:srgbClr val="000000"/>
                  </a:outerShdw>
                </a:effectLst>
                <a:latin typeface="Times"/>
                <a:ea typeface="Times"/>
                <a:cs typeface="Times"/>
                <a:sym typeface="Times"/>
              </a:rPr>
              <a:t>Hegel explains the history of the world through the Master &amp; Slave Dialogue. </a:t>
            </a:r>
          </a:p>
          <a:p>
            <a:pPr marL="476250" indent="-476250">
              <a:buClr>
                <a:srgbClr val="FFFFFF"/>
              </a:buClr>
              <a:buFont typeface="Times"/>
              <a:defRPr sz="5000" b="1">
                <a:effectLst>
                  <a:outerShdw blurRad="12700" dist="25400" dir="2700000" rotWithShape="0">
                    <a:srgbClr val="000000"/>
                  </a:outerShdw>
                </a:effectLst>
                <a:latin typeface="+mn-lt"/>
                <a:ea typeface="+mn-ea"/>
                <a:cs typeface="+mn-cs"/>
                <a:sym typeface="Avenir Next"/>
              </a:defRPr>
            </a:pPr>
            <a:r>
              <a:t>The relationship between the individual and society.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he Process of History"/>
          <p:cNvSpPr txBox="1">
            <a:spLocks noGrp="1"/>
          </p:cNvSpPr>
          <p:nvPr>
            <p:ph type="title"/>
          </p:nvPr>
        </p:nvSpPr>
        <p:spPr>
          <a:prstGeom prst="rect">
            <a:avLst/>
          </a:prstGeom>
        </p:spPr>
        <p:txBody>
          <a:bodyPr/>
          <a:lstStyle>
            <a:lvl1pPr defTabSz="502412">
              <a:defRPr sz="5848" spc="467">
                <a:effectLst>
                  <a:outerShdw blurRad="10922" dist="32766" dir="2700000" rotWithShape="0">
                    <a:srgbClr val="000000"/>
                  </a:outerShdw>
                </a:effectLst>
              </a:defRPr>
            </a:lvl1pPr>
          </a:lstStyle>
          <a:p>
            <a:r>
              <a:t>The Process of History</a:t>
            </a:r>
          </a:p>
        </p:txBody>
      </p:sp>
      <p:sp>
        <p:nvSpPr>
          <p:cNvPr id="145" name="Human desire and the individual arrive at the same sentiment of being a self. The desire to be desired!!!…"/>
          <p:cNvSpPr txBox="1">
            <a:spLocks noGrp="1"/>
          </p:cNvSpPr>
          <p:nvPr>
            <p:ph type="body" idx="1"/>
          </p:nvPr>
        </p:nvSpPr>
        <p:spPr>
          <a:prstGeom prst="rect">
            <a:avLst/>
          </a:prstGeom>
        </p:spPr>
        <p:txBody>
          <a:bodyPr/>
          <a:lstStyle/>
          <a:p>
            <a:pPr marL="476250" indent="-476250">
              <a:buClr>
                <a:srgbClr val="FFFFFF"/>
              </a:buClr>
              <a:buFont typeface="Times"/>
            </a:pPr>
            <a:r>
              <a:rPr sz="5000" b="1">
                <a:effectLst>
                  <a:outerShdw blurRad="12700" dist="25400" dir="2700000" rotWithShape="0">
                    <a:srgbClr val="000000"/>
                  </a:outerShdw>
                </a:effectLst>
                <a:latin typeface="Times"/>
                <a:ea typeface="Times"/>
                <a:cs typeface="Times"/>
                <a:sym typeface="Times"/>
              </a:rPr>
              <a:t>Human desire and the individual arrive at the same sentiment of being a self. </a:t>
            </a:r>
            <a:r>
              <a:rPr sz="5000" b="1" i="1">
                <a:effectLst>
                  <a:outerShdw blurRad="12700" dist="25400" dir="2700000" rotWithShape="0">
                    <a:srgbClr val="000000"/>
                  </a:outerShdw>
                </a:effectLst>
                <a:latin typeface="Times"/>
                <a:ea typeface="Times"/>
                <a:cs typeface="Times"/>
                <a:sym typeface="Times"/>
              </a:rPr>
              <a:t>The desire to be desired!!! </a:t>
            </a:r>
          </a:p>
          <a:p>
            <a:pPr marL="476250" indent="-476250">
              <a:buClr>
                <a:srgbClr val="FFFFFF"/>
              </a:buClr>
              <a:buFont typeface="Times"/>
            </a:pPr>
            <a:r>
              <a:rPr sz="5000" b="1">
                <a:effectLst>
                  <a:outerShdw blurRad="12700" dist="25400" dir="2700000" rotWithShape="0">
                    <a:srgbClr val="000000"/>
                  </a:outerShdw>
                </a:effectLst>
                <a:latin typeface="Times"/>
                <a:ea typeface="Times"/>
                <a:cs typeface="Times"/>
                <a:sym typeface="Times"/>
              </a:rPr>
              <a:t>The desire to RISE above these desires is the desire to be FREE. </a:t>
            </a:r>
          </a:p>
          <a:p>
            <a:pPr marL="476250" indent="-476250">
              <a:buClr>
                <a:srgbClr val="FFFFFF"/>
              </a:buClr>
              <a:buFont typeface="Times"/>
            </a:pPr>
            <a:r>
              <a:rPr sz="5000" b="1">
                <a:effectLst>
                  <a:outerShdw blurRad="12700" dist="25400" dir="2700000" rotWithShape="0">
                    <a:srgbClr val="000000"/>
                  </a:outerShdw>
                </a:effectLst>
                <a:latin typeface="Times"/>
                <a:ea typeface="Times"/>
                <a:cs typeface="Times"/>
                <a:sym typeface="Times"/>
              </a:rPr>
              <a:t>Universal Recognition = Man’s </a:t>
            </a:r>
            <a:r>
              <a:rPr sz="5000" b="1" i="1">
                <a:effectLst>
                  <a:outerShdw blurRad="12700" dist="25400" dir="2700000" rotWithShape="0">
                    <a:srgbClr val="000000"/>
                  </a:outerShdw>
                </a:effectLst>
                <a:latin typeface="Times"/>
                <a:ea typeface="Times"/>
                <a:cs typeface="Times"/>
                <a:sym typeface="Times"/>
              </a:rPr>
              <a:t>telos.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German Freedom"/>
          <p:cNvSpPr txBox="1">
            <a:spLocks noGrp="1"/>
          </p:cNvSpPr>
          <p:nvPr>
            <p:ph type="title"/>
          </p:nvPr>
        </p:nvSpPr>
        <p:spPr>
          <a:prstGeom prst="rect">
            <a:avLst/>
          </a:prstGeom>
        </p:spPr>
        <p:txBody>
          <a:bodyPr/>
          <a:lstStyle>
            <a:lvl1pPr>
              <a:defRPr sz="7600" spc="608">
                <a:effectLst>
                  <a:outerShdw blurRad="12700" dist="38100" dir="2700000" rotWithShape="0">
                    <a:srgbClr val="000000"/>
                  </a:outerShdw>
                </a:effectLst>
              </a:defRPr>
            </a:lvl1pPr>
          </a:lstStyle>
          <a:p>
            <a:r>
              <a:t>German Freedom </a:t>
            </a:r>
          </a:p>
        </p:txBody>
      </p:sp>
      <p:sp>
        <p:nvSpPr>
          <p:cNvPr id="148" name="The individual needs to be recognized in order to be someone.…"/>
          <p:cNvSpPr txBox="1">
            <a:spLocks noGrp="1"/>
          </p:cNvSpPr>
          <p:nvPr>
            <p:ph type="body" idx="1"/>
          </p:nvPr>
        </p:nvSpPr>
        <p:spPr>
          <a:prstGeom prst="rect">
            <a:avLst/>
          </a:prstGeom>
        </p:spPr>
        <p:txBody>
          <a:bodyPr/>
          <a:lstStyle/>
          <a:p>
            <a:pPr marL="461962" indent="-461962" defTabSz="566674">
              <a:spcBef>
                <a:spcPts val="3100"/>
              </a:spcBef>
              <a:buClr>
                <a:srgbClr val="FFFFFF"/>
              </a:buClr>
              <a:buFont typeface="Times"/>
              <a:defRPr sz="4850" b="1">
                <a:effectLst>
                  <a:outerShdw blurRad="12319" dist="24638" dir="2700000" rotWithShape="0">
                    <a:srgbClr val="000000"/>
                  </a:outerShdw>
                </a:effectLst>
                <a:latin typeface="+mn-lt"/>
                <a:ea typeface="+mn-ea"/>
                <a:cs typeface="+mn-cs"/>
                <a:sym typeface="Avenir Next"/>
              </a:defRPr>
            </a:pPr>
            <a:r>
              <a:t>The individual needs to be recognized in order to be someone. </a:t>
            </a:r>
          </a:p>
          <a:p>
            <a:pPr marL="461962" indent="-461962" defTabSz="566674">
              <a:spcBef>
                <a:spcPts val="3100"/>
              </a:spcBef>
              <a:buClr>
                <a:srgbClr val="FFFFFF"/>
              </a:buClr>
              <a:buFont typeface="Times"/>
              <a:defRPr sz="4850" b="1">
                <a:effectLst>
                  <a:outerShdw blurRad="12319" dist="24638" dir="2700000" rotWithShape="0">
                    <a:srgbClr val="000000"/>
                  </a:outerShdw>
                </a:effectLst>
                <a:latin typeface="+mn-lt"/>
                <a:ea typeface="+mn-ea"/>
                <a:cs typeface="+mn-cs"/>
                <a:sym typeface="Avenir Next"/>
              </a:defRPr>
            </a:pPr>
            <a:r>
              <a:t>Slave - Coward - Subjective</a:t>
            </a:r>
          </a:p>
          <a:p>
            <a:pPr marL="461962" indent="-461962" defTabSz="566674">
              <a:spcBef>
                <a:spcPts val="3100"/>
              </a:spcBef>
              <a:buClr>
                <a:srgbClr val="FFFFFF"/>
              </a:buClr>
              <a:buFont typeface="Times"/>
              <a:defRPr sz="4850" b="1">
                <a:effectLst>
                  <a:outerShdw blurRad="12319" dist="24638" dir="2700000" rotWithShape="0">
                    <a:srgbClr val="000000"/>
                  </a:outerShdw>
                </a:effectLst>
                <a:latin typeface="+mn-lt"/>
                <a:ea typeface="+mn-ea"/>
                <a:cs typeface="+mn-cs"/>
                <a:sym typeface="Avenir Next"/>
              </a:defRPr>
            </a:pPr>
            <a:r>
              <a:t>Master - Exploiter - Objective </a:t>
            </a:r>
          </a:p>
          <a:p>
            <a:pPr marL="461962" indent="-461962" defTabSz="566674">
              <a:spcBef>
                <a:spcPts val="3100"/>
              </a:spcBef>
              <a:buClr>
                <a:srgbClr val="FFFFFF"/>
              </a:buClr>
              <a:buFont typeface="Times"/>
              <a:defRPr sz="4850" b="1">
                <a:effectLst>
                  <a:outerShdw blurRad="12319" dist="24638" dir="2700000" rotWithShape="0">
                    <a:srgbClr val="000000"/>
                  </a:outerShdw>
                </a:effectLst>
                <a:latin typeface="+mn-lt"/>
                <a:ea typeface="+mn-ea"/>
                <a:cs typeface="+mn-cs"/>
                <a:sym typeface="Avenir Next"/>
              </a:defRPr>
            </a:pPr>
            <a:r>
              <a:t>Freedom - Recognition - Absolute</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5">
  <a:themeElements>
    <a:clrScheme name="New_Template5">
      <a:dk1>
        <a:srgbClr val="5E524C"/>
      </a:dk1>
      <a:lt1>
        <a:srgbClr val="12455E"/>
      </a:lt1>
      <a:dk2>
        <a:srgbClr val="615E5A"/>
      </a:dk2>
      <a:lt2>
        <a:srgbClr val="C8C1B8"/>
      </a:lt2>
      <a:accent1>
        <a:srgbClr val="899DBD"/>
      </a:accent1>
      <a:accent2>
        <a:srgbClr val="74A198"/>
      </a:accent2>
      <a:accent3>
        <a:srgbClr val="8A9759"/>
      </a:accent3>
      <a:accent4>
        <a:srgbClr val="CBA466"/>
      </a:accent4>
      <a:accent5>
        <a:srgbClr val="BB7B3F"/>
      </a:accent5>
      <a:accent6>
        <a:srgbClr val="BA6C5B"/>
      </a:accent6>
      <a:hlink>
        <a:srgbClr val="0000FF"/>
      </a:hlink>
      <a:folHlink>
        <a:srgbClr val="FF00FF"/>
      </a:folHlink>
    </a:clrScheme>
    <a:fontScheme name="New_Template5">
      <a:majorFont>
        <a:latin typeface="Avenir Next"/>
        <a:ea typeface="Avenir Next"/>
        <a:cs typeface="Avenir Next"/>
      </a:majorFont>
      <a:minorFont>
        <a:latin typeface="Avenir Next"/>
        <a:ea typeface="Avenir Next"/>
        <a:cs typeface="Avenir Next"/>
      </a:minorFont>
    </a:fontScheme>
    <a:fmtScheme name="New_Template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760000" rotWithShape="0">
              <a:srgbClr val="FFFFFF">
                <a:alpha val="30000"/>
              </a:srgbClr>
            </a:outerShdw>
          </a:effectLst>
        </a:effectStyle>
        <a:effectStyle>
          <a:effectLst>
            <a:outerShdw blurRad="38100" dist="25400" dir="5760000" rotWithShape="0">
              <a:srgbClr val="FFFFFF">
                <a:alpha val="30000"/>
              </a:srgbClr>
            </a:outerShdw>
          </a:effectLst>
        </a:effectStyle>
        <a:effectStyle>
          <a:effectLst>
            <a:outerShdw blurRad="38100" dist="25400" dir="5760000" rotWithShape="0">
              <a:srgbClr val="FFFFFF">
                <a:alpha val="3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760000" rotWithShape="0">
            <a:srgbClr val="FFFFFF">
              <a:alpha val="3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E3B39"/>
            </a:solidFill>
            <a:effectLst>
              <a:outerShdw blurRad="25400" dist="12700" dir="4920000" rotWithShape="0">
                <a:srgbClr val="FFFFFF">
                  <a:alpha val="50000"/>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75451">
              <a:alpha val="90000"/>
            </a:srgbClr>
          </a:solidFill>
          <a:prstDash val="solid"/>
          <a:miter lim="400000"/>
        </a:ln>
        <a:effectLst>
          <a:outerShdw blurRad="25400" dist="25400" dir="5520000" rotWithShape="0">
            <a:srgbClr val="FFFFFF">
              <a:alpha val="72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5">
  <a:themeElements>
    <a:clrScheme name="New_Template5">
      <a:dk1>
        <a:srgbClr val="000000"/>
      </a:dk1>
      <a:lt1>
        <a:srgbClr val="FFFFFF"/>
      </a:lt1>
      <a:dk2>
        <a:srgbClr val="615E5A"/>
      </a:dk2>
      <a:lt2>
        <a:srgbClr val="C8C1B8"/>
      </a:lt2>
      <a:accent1>
        <a:srgbClr val="899DBD"/>
      </a:accent1>
      <a:accent2>
        <a:srgbClr val="74A198"/>
      </a:accent2>
      <a:accent3>
        <a:srgbClr val="8A9759"/>
      </a:accent3>
      <a:accent4>
        <a:srgbClr val="CBA466"/>
      </a:accent4>
      <a:accent5>
        <a:srgbClr val="BB7B3F"/>
      </a:accent5>
      <a:accent6>
        <a:srgbClr val="BA6C5B"/>
      </a:accent6>
      <a:hlink>
        <a:srgbClr val="0000FF"/>
      </a:hlink>
      <a:folHlink>
        <a:srgbClr val="FF00FF"/>
      </a:folHlink>
    </a:clrScheme>
    <a:fontScheme name="New_Template5">
      <a:majorFont>
        <a:latin typeface="Avenir Next"/>
        <a:ea typeface="Avenir Next"/>
        <a:cs typeface="Avenir Next"/>
      </a:majorFont>
      <a:minorFont>
        <a:latin typeface="Avenir Next"/>
        <a:ea typeface="Avenir Next"/>
        <a:cs typeface="Avenir Next"/>
      </a:minorFont>
    </a:fontScheme>
    <a:fmtScheme name="New_Template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760000" rotWithShape="0">
              <a:srgbClr val="FFFFFF">
                <a:alpha val="30000"/>
              </a:srgbClr>
            </a:outerShdw>
          </a:effectLst>
        </a:effectStyle>
        <a:effectStyle>
          <a:effectLst>
            <a:outerShdw blurRad="38100" dist="25400" dir="5760000" rotWithShape="0">
              <a:srgbClr val="FFFFFF">
                <a:alpha val="30000"/>
              </a:srgbClr>
            </a:outerShdw>
          </a:effectLst>
        </a:effectStyle>
        <a:effectStyle>
          <a:effectLst>
            <a:outerShdw blurRad="38100" dist="25400" dir="5760000" rotWithShape="0">
              <a:srgbClr val="FFFFFF">
                <a:alpha val="3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760000" rotWithShape="0">
            <a:srgbClr val="FFFFFF">
              <a:alpha val="3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E3B39"/>
            </a:solidFill>
            <a:effectLst>
              <a:outerShdw blurRad="25400" dist="12700" dir="4920000" rotWithShape="0">
                <a:srgbClr val="FFFFFF">
                  <a:alpha val="50000"/>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75451">
              <a:alpha val="90000"/>
            </a:srgbClr>
          </a:solidFill>
          <a:prstDash val="solid"/>
          <a:miter lim="400000"/>
        </a:ln>
        <a:effectLst>
          <a:outerShdw blurRad="25400" dist="25400" dir="5520000" rotWithShape="0">
            <a:srgbClr val="FFFFFF">
              <a:alpha val="72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217</TotalTime>
  <Words>1255</Words>
  <Application>Microsoft Macintosh PowerPoint</Application>
  <PresentationFormat>Custom</PresentationFormat>
  <Paragraphs>185</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Heiti TC Light</vt:lpstr>
      <vt:lpstr>Avenir Next</vt:lpstr>
      <vt:lpstr>Avenir Next Demi Bold</vt:lpstr>
      <vt:lpstr>Avenir Next Medium</vt:lpstr>
      <vt:lpstr>Helvetica Neue</vt:lpstr>
      <vt:lpstr>Times</vt:lpstr>
      <vt:lpstr>New_Template5</vt:lpstr>
      <vt:lpstr>The Philosophy of the mind</vt:lpstr>
      <vt:lpstr>On History</vt:lpstr>
      <vt:lpstr>The Ego and The Individual</vt:lpstr>
      <vt:lpstr>G.W.F. Hegel </vt:lpstr>
      <vt:lpstr>Idealism </vt:lpstr>
      <vt:lpstr>The Dialectic  </vt:lpstr>
      <vt:lpstr>Master and Slave </vt:lpstr>
      <vt:lpstr>The Process of History</vt:lpstr>
      <vt:lpstr>German Freedom </vt:lpstr>
      <vt:lpstr>The Philosophy of History</vt:lpstr>
      <vt:lpstr>The End of History</vt:lpstr>
      <vt:lpstr>The Meaning of Freedom  </vt:lpstr>
      <vt:lpstr>Problems </vt:lpstr>
      <vt:lpstr>Marxism</vt:lpstr>
      <vt:lpstr>Communist Manifesto</vt:lpstr>
      <vt:lpstr>Marx’s Revolution</vt:lpstr>
      <vt:lpstr>Modes of Progress</vt:lpstr>
      <vt:lpstr>Advances in Science</vt:lpstr>
      <vt:lpstr>Auguste Comte</vt:lpstr>
      <vt:lpstr>Positivism </vt:lpstr>
      <vt:lpstr>PowerPoint Presentation</vt:lpstr>
      <vt:lpstr>PowerPoint Presentation</vt:lpstr>
      <vt:lpstr>Charles Darwin</vt:lpstr>
      <vt:lpstr>PowerPoint Presentation</vt:lpstr>
      <vt:lpstr>Natural Selection</vt:lpstr>
      <vt:lpstr>Science &amp; Ethics</vt:lpstr>
      <vt:lpstr>Christianity in the Modern Age</vt:lpstr>
      <vt:lpstr>The Individual &amp; Will</vt:lpstr>
      <vt:lpstr>Arthur Schopenhauer </vt:lpstr>
      <vt:lpstr>Ultimate Pessimist </vt:lpstr>
      <vt:lpstr>Friedrich Nietzsche</vt:lpstr>
      <vt:lpstr>Genealogy of Morals </vt:lpstr>
      <vt:lpstr>God is Dead!</vt:lpstr>
      <vt:lpstr>The Ego </vt:lpstr>
      <vt:lpstr>The Superman </vt:lpstr>
      <vt:lpstr>Beyond Good and Evil</vt:lpstr>
      <vt:lpstr>What is Valued???</vt:lpstr>
      <vt:lpstr>Sigmund Freud</vt:lpstr>
      <vt:lpstr>Psychoanalysis </vt:lpstr>
      <vt:lpstr>Collective Unconscious</vt:lpstr>
      <vt:lpstr>Interpretation of Dreams</vt:lpstr>
      <vt:lpstr>Neurosis </vt:lpstr>
      <vt:lpstr>Free Associations </vt:lpstr>
      <vt:lpstr>Problems </vt:lpstr>
      <vt:lpstr>Questions</vt:lpstr>
      <vt:lpstr>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Philosophy of the mind</dc:title>
  <cp:lastModifiedBy>Nicholas P. Markellos</cp:lastModifiedBy>
  <cp:revision>2</cp:revision>
  <dcterms:modified xsi:type="dcterms:W3CDTF">2018-10-09T01:59:18Z</dcterms:modified>
</cp:coreProperties>
</file>