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ff">
        <a:fontRef idx="minor">
          <a:srgbClr val="7B867F">
            <a:alpha val="92000"/>
          </a:srgbClr>
        </a:fontRef>
        <a:srgbClr val="7B867F">
          <a:alpha val="92000"/>
        </a:srgbClr>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wholeTbl>
    <a:band2H>
      <a:tcTxStyle b="def" i="def"/>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firstCol>
    <a:lastRow>
      <a:tcTxStyle b="on" i="off">
        <a:fontRef idx="minor">
          <a:srgbClr val="7B867F">
            <a:alpha val="92000"/>
          </a:srgbClr>
        </a:fontRef>
        <a:srgbClr val="7B867F">
          <a:alpha val="92000"/>
        </a:srgbClr>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254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lastRow>
    <a:firstRow>
      <a:tcTxStyle b="on" i="off">
        <a:fontRef idx="minor">
          <a:srgbClr val="F5F5EA"/>
        </a:fontRef>
        <a:srgbClr val="F5F5EA"/>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firstRow>
  </a:tblStyle>
  <a:tblStyle styleId="{C7B018BB-80A7-4F77-B60F-C8B233D01FF8}" styleName="">
    <a:tblBg/>
    <a:wholeTbl>
      <a:tcTxStyle b="on" i="off">
        <a:fontRef idx="minor">
          <a:srgbClr val="7B867F">
            <a:alpha val="92000"/>
          </a:srgbClr>
        </a:fontRef>
        <a:srgbClr val="7B867F">
          <a:alpha val="92000"/>
        </a:srgbClr>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wholeTbl>
    <a:band2H>
      <a:tcTxStyle b="def" i="def"/>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firstCol>
    <a:lastRow>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lastRow>
    <a:firstRow>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firstRow>
  </a:tblStyle>
  <a:tblStyle styleId="{EEE7283C-3CF3-47DC-8721-378D4A62B228}" styleName="">
    <a:tblBg/>
    <a:wholeTbl>
      <a:tcTxStyle b="off" i="off">
        <a:fontRef idx="minor">
          <a:srgbClr val="546056"/>
        </a:fontRef>
        <a:srgbClr val="546056"/>
      </a:tcTxStyle>
      <a:tcStyle>
        <a:tcBdr>
          <a:left>
            <a:ln w="12700" cap="flat">
              <a:solidFill>
                <a:srgbClr val="B59660"/>
              </a:solidFill>
              <a:prstDash val="solid"/>
              <a:miter lim="400000"/>
            </a:ln>
          </a:left>
          <a:right>
            <a:ln w="12700" cap="flat">
              <a:solidFill>
                <a:srgbClr val="B59660"/>
              </a:solidFill>
              <a:prstDash val="solid"/>
              <a:miter lim="400000"/>
            </a:ln>
          </a:right>
          <a:top>
            <a:ln w="12700" cap="flat">
              <a:solidFill>
                <a:srgbClr val="B59660"/>
              </a:solidFill>
              <a:prstDash val="solid"/>
              <a:miter lim="400000"/>
            </a:ln>
          </a:top>
          <a:bottom>
            <a:ln w="12700" cap="flat">
              <a:solidFill>
                <a:srgbClr val="B59660"/>
              </a:solidFill>
              <a:prstDash val="solid"/>
              <a:miter lim="400000"/>
            </a:ln>
          </a:bottom>
          <a:insideH>
            <a:ln w="12700" cap="flat">
              <a:solidFill>
                <a:srgbClr val="B59660"/>
              </a:solidFill>
              <a:prstDash val="solid"/>
              <a:miter lim="400000"/>
            </a:ln>
          </a:insideH>
          <a:insideV>
            <a:ln w="12700" cap="flat">
              <a:solidFill>
                <a:srgbClr val="B59660"/>
              </a:solidFill>
              <a:prstDash val="solid"/>
              <a:miter lim="400000"/>
            </a:ln>
          </a:insideV>
        </a:tcBdr>
        <a:fill>
          <a:noFill/>
        </a:fill>
      </a:tcStyle>
    </a:wholeTbl>
    <a:band2H>
      <a:tcTxStyle b="def" i="def"/>
      <a:tcStyle>
        <a:tcBdr/>
        <a:fill>
          <a:solidFill>
            <a:srgbClr val="BFC0B3">
              <a:alpha val="30000"/>
            </a:srgbClr>
          </a:solidFill>
        </a:fill>
      </a:tcStyle>
    </a:band2H>
    <a:firstCol>
      <a:tcTxStyle b="on" i="off">
        <a:fontRef idx="minor">
          <a:srgbClr val="F5F5EA"/>
        </a:fontRef>
        <a:srgbClr val="F5F5E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546056"/>
        </a:fontRef>
        <a:srgbClr val="546056"/>
      </a:tcTxStyle>
      <a:tcStyle>
        <a:tcBdr>
          <a:left>
            <a:ln w="12700" cap="flat">
              <a:noFill/>
              <a:miter lim="400000"/>
            </a:ln>
          </a:left>
          <a:right>
            <a:ln w="12700" cap="flat">
              <a:noFill/>
              <a:miter lim="400000"/>
            </a:ln>
          </a:right>
          <a:top>
            <a:ln w="25400" cap="flat">
              <a:solidFill>
                <a:srgbClr val="B59660"/>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n" i="off">
        <a:fontRef idx="minor">
          <a:srgbClr val="F5F5EA"/>
        </a:fontRef>
        <a:srgbClr val="F5F5E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CF821DB8-F4EB-4A41-A1BA-3FCAFE7338EE}" styleName="">
    <a:tblBg/>
    <a:wholeTbl>
      <a:tcTxStyle b="on" i="off">
        <a:fontRef idx="minor">
          <a:srgbClr val="7B867F">
            <a:alpha val="92000"/>
          </a:srgbClr>
        </a:fontRef>
        <a:srgbClr val="7B867F">
          <a:alpha val="92000"/>
        </a:srgbClr>
      </a:tcTxStyle>
      <a:tcStyle>
        <a:tcBdr>
          <a:left>
            <a:ln w="12700" cap="flat">
              <a:noFill/>
              <a:miter lim="400000"/>
            </a:ln>
          </a:left>
          <a:right>
            <a:ln w="12700" cap="flat">
              <a:noFill/>
              <a:miter lim="400000"/>
            </a:ln>
          </a:right>
          <a:top>
            <a:ln w="12700" cap="flat">
              <a:solidFill>
                <a:srgbClr val="070707">
                  <a:alpha val="50000"/>
                </a:srgbClr>
              </a:solidFill>
              <a:prstDash val="solid"/>
              <a:miter lim="400000"/>
            </a:ln>
          </a:top>
          <a:bottom>
            <a:ln w="127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noFill/>
        </a:fill>
      </a:tcStyle>
    </a:wholeTbl>
    <a:band2H>
      <a:tcTxStyle b="def" i="def"/>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070707">
                  <a:alpha val="50000"/>
                </a:srgbClr>
              </a:solidFill>
              <a:prstDash val="solid"/>
              <a:miter lim="400000"/>
            </a:ln>
          </a:left>
          <a:right>
            <a:ln w="25400" cap="flat">
              <a:solidFill>
                <a:srgbClr val="070707">
                  <a:alpha val="50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070707">
                  <a:alpha val="50000"/>
                </a:srgbClr>
              </a:solidFill>
              <a:prstDash val="solid"/>
              <a:miter lim="400000"/>
            </a:ln>
          </a:insideV>
        </a:tcBdr>
        <a:fill>
          <a:solidFill>
            <a:srgbClr val="8F8E8A">
              <a:alpha val="80000"/>
            </a:srgbClr>
          </a:solidFill>
        </a:fill>
      </a:tcStyle>
    </a:firstCol>
    <a:lastRow>
      <a:tcTxStyle b="on" i="off">
        <a:fontRef idx="minor">
          <a:srgbClr val="F5F5EA"/>
        </a:fontRef>
        <a:srgbClr val="F5F5EA"/>
      </a:tcTxStyle>
      <a:tcStyle>
        <a:tcBdr>
          <a:left>
            <a:ln w="12700" cap="flat">
              <a:noFill/>
              <a:miter lim="400000"/>
            </a:ln>
          </a:left>
          <a:right>
            <a:ln w="12700" cap="flat">
              <a:noFill/>
              <a:miter lim="400000"/>
            </a:ln>
          </a:right>
          <a:top>
            <a:ln w="25400" cap="flat">
              <a:solidFill>
                <a:srgbClr val="070707">
                  <a:alpha val="50000"/>
                </a:srgbClr>
              </a:solidFill>
              <a:prstDash val="solid"/>
              <a:miter lim="400000"/>
            </a:ln>
          </a:top>
          <a:bottom>
            <a:ln w="127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solidFill>
            <a:schemeClr val="accent2">
              <a:alpha val="90000"/>
            </a:schemeClr>
          </a:solidFill>
        </a:fill>
      </a:tcStyle>
    </a:lastRow>
    <a:firstRow>
      <a:tcTxStyle b="on" i="off">
        <a:fontRef idx="minor">
          <a:srgbClr val="F5F5EA"/>
        </a:fontRef>
        <a:srgbClr val="F5F5EA"/>
      </a:tcTxStyle>
      <a:tcStyle>
        <a:tcBdr>
          <a:left>
            <a:ln w="12700" cap="flat">
              <a:noFill/>
              <a:miter lim="400000"/>
            </a:ln>
          </a:left>
          <a:right>
            <a:ln w="12700" cap="flat">
              <a:noFill/>
              <a:miter lim="400000"/>
            </a:ln>
          </a:right>
          <a:top>
            <a:ln w="12700" cap="flat">
              <a:solidFill>
                <a:srgbClr val="070707">
                  <a:alpha val="50000"/>
                </a:srgbClr>
              </a:solidFill>
              <a:prstDash val="solid"/>
              <a:miter lim="400000"/>
            </a:ln>
          </a:top>
          <a:bottom>
            <a:ln w="254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solidFill>
            <a:schemeClr val="accent2">
              <a:alpha val="90000"/>
            </a:schemeClr>
          </a:solidFill>
        </a:fill>
      </a:tcStyle>
    </a:firstRow>
  </a:tblStyle>
  <a:tblStyle styleId="{33BA23B1-9221-436E-865A-0063620EA4FD}" styleName="">
    <a:tblBg/>
    <a:wholeTbl>
      <a:tcTxStyle b="off" i="off">
        <a:fontRef idx="minor">
          <a:srgbClr val="546056"/>
        </a:fontRef>
        <a:srgbClr val="546056"/>
      </a:tcTxStyle>
      <a:tcStyle>
        <a:tcBdr>
          <a:left>
            <a:ln w="12700" cap="flat">
              <a:solidFill>
                <a:srgbClr val="474E49">
                  <a:alpha val="92000"/>
                </a:srgbClr>
              </a:solidFill>
              <a:prstDash val="solid"/>
              <a:miter lim="400000"/>
            </a:ln>
          </a:left>
          <a:right>
            <a:ln w="12700" cap="flat">
              <a:solidFill>
                <a:srgbClr val="474E49">
                  <a:alpha val="92000"/>
                </a:srgbClr>
              </a:solidFill>
              <a:prstDash val="solid"/>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solidFill>
                <a:srgbClr val="474E49">
                  <a:alpha val="92000"/>
                </a:srgbClr>
              </a:solidFill>
              <a:prstDash val="solid"/>
              <a:miter lim="400000"/>
            </a:ln>
          </a:insideH>
          <a:insideV>
            <a:ln w="12700" cap="flat">
              <a:solidFill>
                <a:srgbClr val="474E49">
                  <a:alpha val="92000"/>
                </a:srgbClr>
              </a:solidFill>
              <a:prstDash val="solid"/>
              <a:miter lim="400000"/>
            </a:ln>
          </a:insideV>
        </a:tcBdr>
        <a:fill>
          <a:noFill/>
        </a:fill>
      </a:tcStyle>
    </a:wholeTbl>
    <a:band2H>
      <a:tcTxStyle b="def" i="def"/>
      <a:tcStyle>
        <a:tcBdr/>
        <a:fill>
          <a:solidFill>
            <a:srgbClr val="BFC0B3">
              <a:alpha val="30000"/>
            </a:srgbClr>
          </a:solidFill>
        </a:fill>
      </a:tcStyle>
    </a:band2H>
    <a:firstCol>
      <a:tcTxStyle b="on" i="off">
        <a:fontRef idx="minor">
          <a:srgbClr val="546056"/>
        </a:fontRef>
        <a:srgbClr val="546056"/>
      </a:tcTxStyle>
      <a:tcStyle>
        <a:tcBdr>
          <a:left>
            <a:ln w="12700" cap="flat">
              <a:solidFill>
                <a:srgbClr val="474E49">
                  <a:alpha val="92000"/>
                </a:srgbClr>
              </a:solidFill>
              <a:prstDash val="solid"/>
              <a:miter lim="400000"/>
            </a:ln>
          </a:left>
          <a:right>
            <a:ln w="12700" cap="flat">
              <a:solidFill>
                <a:srgbClr val="474E49">
                  <a:alpha val="92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C6E72">
              <a:alpha val="11000"/>
            </a:srgbClr>
          </a:solidFill>
        </a:fill>
      </a:tcStyle>
    </a:firstCol>
    <a:lastRow>
      <a:tcTxStyle b="on" i="off">
        <a:fontRef idx="minor">
          <a:srgbClr val="546056"/>
        </a:fontRef>
        <a:srgbClr val="546056"/>
      </a:tcTxStyle>
      <a:tcStyle>
        <a:tcBdr>
          <a:left>
            <a:ln w="12700" cap="flat">
              <a:noFill/>
              <a:miter lim="400000"/>
            </a:ln>
          </a:left>
          <a:right>
            <a:ln w="12700" cap="flat">
              <a:noFill/>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noFill/>
              <a:miter lim="400000"/>
            </a:ln>
          </a:insideH>
          <a:insideV>
            <a:ln w="12700" cap="flat">
              <a:noFill/>
              <a:miter lim="400000"/>
            </a:ln>
          </a:insideV>
        </a:tcBdr>
        <a:fill>
          <a:no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noFill/>
              <a:miter lim="400000"/>
            </a:ln>
          </a:insideH>
          <a:insideV>
            <a:ln w="12700" cap="flat">
              <a:noFill/>
              <a:miter lim="400000"/>
            </a:ln>
          </a:insideV>
        </a:tcBdr>
        <a:fill>
          <a:solidFill>
            <a:srgbClr val="6C6E72">
              <a:alpha val="80000"/>
            </a:srgbClr>
          </a:solidFill>
        </a:fill>
      </a:tcStyle>
    </a:firstRow>
  </a:tblStyle>
  <a:tblStyle styleId="{2708684C-4D16-4618-839F-0558EEFCDFE6}" styleName="">
    <a:tblBg/>
    <a:wholeTbl>
      <a:tcTxStyle b="off" i="off">
        <a:fontRef idx="minor">
          <a:srgbClr val="546056"/>
        </a:fontRef>
        <a:srgbClr val="546056"/>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BFC0B3">
              <a:alpha val="30000"/>
            </a:srgbClr>
          </a:solidFill>
        </a:fill>
      </a:tcStyle>
    </a:band2H>
    <a:firstCol>
      <a:tcTxStyle b="on" i="off">
        <a:fontRef idx="minor">
          <a:srgbClr val="546056"/>
        </a:fontRef>
        <a:srgbClr val="546056"/>
      </a:tcTxStyle>
      <a:tcStyle>
        <a:tcBdr>
          <a:left>
            <a:ln w="12700" cap="flat">
              <a:noFill/>
              <a:miter lim="400000"/>
            </a:ln>
          </a:left>
          <a:right>
            <a:ln w="12700" cap="flat">
              <a:solidFill>
                <a:srgbClr val="000000"/>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000000"/>
              </a:solidFill>
              <a:custDash>
                <a:ds d="200000" sp="200000"/>
              </a:custDash>
              <a:miter lim="400000"/>
            </a:ln>
          </a:insideV>
        </a:tcBdr>
        <a:fill>
          <a:noFill/>
        </a:fill>
      </a:tcStyle>
    </a:firstCol>
    <a:lastRow>
      <a:tcTxStyle b="on" i="off">
        <a:fontRef idx="minor">
          <a:srgbClr val="546056"/>
        </a:fontRef>
        <a:srgbClr val="546056"/>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noFill/>
              <a:miter lim="400000"/>
            </a:ln>
          </a:insideV>
        </a:tcBdr>
        <a:fill>
          <a:noFill/>
        </a:fill>
      </a:tcStyle>
    </a:lastRow>
    <a:firstRow>
      <a:tcTxStyle b="on" i="off">
        <a:fontRef idx="minor">
          <a:srgbClr val="546056"/>
        </a:fontRef>
        <a:srgbClr val="546056"/>
      </a:tcTxStyle>
      <a:tcStyle>
        <a:tcBdr>
          <a:left>
            <a:ln w="12700" cap="flat">
              <a:noFill/>
              <a:miter lim="400000"/>
            </a:ln>
          </a:left>
          <a:right>
            <a:ln w="12700" cap="flat">
              <a:noFill/>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p:nvPr>
            <p:ph type="sldImg"/>
          </p:nvPr>
        </p:nvSpPr>
        <p:spPr>
          <a:xfrm>
            <a:off x="1143000" y="685800"/>
            <a:ext cx="4572000" cy="3429000"/>
          </a:xfrm>
          <a:prstGeom prst="rect">
            <a:avLst/>
          </a:prstGeom>
        </p:spPr>
        <p:txBody>
          <a:bodyPr/>
          <a:lstStyle/>
          <a:p>
            <a:pPr/>
          </a:p>
        </p:txBody>
      </p:sp>
      <p:sp>
        <p:nvSpPr>
          <p:cNvPr id="129" name="Shape 12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647700" y="2095500"/>
            <a:ext cx="11709400" cy="2908300"/>
          </a:xfrm>
          <a:prstGeom prst="rect">
            <a:avLst/>
          </a:prstGeom>
        </p:spPr>
        <p:txBody>
          <a:bodyPr anchor="b"/>
          <a:lstStyle>
            <a:lvl1pPr algn="ctr">
              <a:defRPr>
                <a:solidFill>
                  <a:srgbClr val="546056"/>
                </a:solidFill>
              </a:defRPr>
            </a:lvl1pPr>
          </a:lstStyle>
          <a:p>
            <a:pPr/>
            <a:r>
              <a:t>Title Text</a:t>
            </a:r>
          </a:p>
        </p:txBody>
      </p:sp>
      <p:sp>
        <p:nvSpPr>
          <p:cNvPr id="12" name="Body Level One…"/>
          <p:cNvSpPr txBox="1"/>
          <p:nvPr>
            <p:ph type="body" sz="quarter" idx="1"/>
          </p:nvPr>
        </p:nvSpPr>
        <p:spPr>
          <a:xfrm>
            <a:off x="647700" y="5207000"/>
            <a:ext cx="11709400" cy="1397000"/>
          </a:xfrm>
          <a:prstGeom prst="rect">
            <a:avLst/>
          </a:prstGeom>
        </p:spPr>
        <p:txBody>
          <a:bodyPr anchor="t"/>
          <a:lstStyle>
            <a:lvl1pPr marL="0" indent="0" algn="ctr">
              <a:lnSpc>
                <a:spcPct val="110000"/>
              </a:lnSpc>
              <a:spcBef>
                <a:spcPts val="0"/>
              </a:spcBef>
              <a:buSzTx/>
              <a:buNone/>
              <a:defRPr i="1" sz="3200">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i="1" sz="3200">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i="1" sz="3200">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i="1" sz="3200">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i="1" sz="3200">
                <a:solidFill>
                  <a:srgbClr val="717D75"/>
                </a:solidFill>
                <a:latin typeface="Hoefler Text"/>
                <a:ea typeface="Hoefler Text"/>
                <a:cs typeface="Hoefler Text"/>
                <a:sym typeface="Hoefler Text"/>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5" name="Image"/>
          <p:cNvSpPr/>
          <p:nvPr>
            <p:ph type="pic" sz="quarter" idx="13"/>
          </p:nvPr>
        </p:nvSpPr>
        <p:spPr>
          <a:xfrm>
            <a:off x="6540500" y="4902200"/>
            <a:ext cx="5854700" cy="4241800"/>
          </a:xfrm>
          <a:prstGeom prst="rect">
            <a:avLst/>
          </a:prstGeom>
          <a:ln w="9525">
            <a:round/>
          </a:ln>
        </p:spPr>
        <p:txBody>
          <a:bodyPr lIns="91439" tIns="45719" rIns="91439" bIns="45719" anchor="t">
            <a:noAutofit/>
          </a:bodyPr>
          <a:lstStyle/>
          <a:p>
            <a:pPr/>
          </a:p>
        </p:txBody>
      </p:sp>
      <p:sp>
        <p:nvSpPr>
          <p:cNvPr id="96" name="Image"/>
          <p:cNvSpPr/>
          <p:nvPr>
            <p:ph type="pic" sz="quarter" idx="14"/>
          </p:nvPr>
        </p:nvSpPr>
        <p:spPr>
          <a:xfrm>
            <a:off x="6540500" y="641350"/>
            <a:ext cx="5854700" cy="4241800"/>
          </a:xfrm>
          <a:prstGeom prst="rect">
            <a:avLst/>
          </a:prstGeom>
          <a:ln w="9525">
            <a:round/>
          </a:ln>
        </p:spPr>
        <p:txBody>
          <a:bodyPr lIns="91439" tIns="45719" rIns="91439" bIns="45719" anchor="t">
            <a:noAutofit/>
          </a:bodyPr>
          <a:lstStyle/>
          <a:p>
            <a:pPr/>
          </a:p>
        </p:txBody>
      </p:sp>
      <p:sp>
        <p:nvSpPr>
          <p:cNvPr id="97" name="Image"/>
          <p:cNvSpPr/>
          <p:nvPr>
            <p:ph type="pic" sz="half" idx="15"/>
          </p:nvPr>
        </p:nvSpPr>
        <p:spPr>
          <a:xfrm>
            <a:off x="622300" y="622300"/>
            <a:ext cx="5892800" cy="8521700"/>
          </a:xfrm>
          <a:prstGeom prst="rect">
            <a:avLst/>
          </a:prstGeom>
          <a:ln w="9525">
            <a:round/>
          </a:ln>
        </p:spPr>
        <p:txBody>
          <a:bodyPr lIns="91439" tIns="45719" rIns="91439" bIns="45719" anchor="t">
            <a:noAutofit/>
          </a:bodyPr>
          <a:lstStyle/>
          <a:p>
            <a:pPr/>
          </a:p>
        </p:txBody>
      </p:sp>
      <p:sp>
        <p:nvSpPr>
          <p:cNvPr id="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5" name="–Johnny Appleseed"/>
          <p:cNvSpPr txBox="1"/>
          <p:nvPr>
            <p:ph type="body" sz="quarter" idx="13"/>
          </p:nvPr>
        </p:nvSpPr>
        <p:spPr>
          <a:xfrm>
            <a:off x="2044700" y="6642100"/>
            <a:ext cx="8902700" cy="635000"/>
          </a:xfrm>
          <a:prstGeom prst="rect">
            <a:avLst/>
          </a:prstGeom>
        </p:spPr>
        <p:txBody>
          <a:bodyPr anchor="t">
            <a:spAutoFit/>
          </a:bodyPr>
          <a:lstStyle>
            <a:lvl1pPr marL="0" indent="0" algn="ctr">
              <a:spcBef>
                <a:spcPts val="0"/>
              </a:spcBef>
              <a:buSzTx/>
              <a:buNone/>
              <a:defRPr i="1" sz="3200"/>
            </a:lvl1pPr>
          </a:lstStyle>
          <a:p>
            <a:pPr/>
            <a:r>
              <a:t>–Johnny Appleseed</a:t>
            </a:r>
          </a:p>
        </p:txBody>
      </p:sp>
      <p:sp>
        <p:nvSpPr>
          <p:cNvPr id="106" name="“Type a quote here”"/>
          <p:cNvSpPr txBox="1"/>
          <p:nvPr>
            <p:ph type="body" sz="quarter" idx="14"/>
          </p:nvPr>
        </p:nvSpPr>
        <p:spPr>
          <a:xfrm>
            <a:off x="2044700" y="4203700"/>
            <a:ext cx="8902700" cy="812800"/>
          </a:xfrm>
          <a:prstGeom prst="rect">
            <a:avLst/>
          </a:prstGeom>
        </p:spPr>
        <p:txBody>
          <a:bodyPr>
            <a:spAutoFit/>
          </a:bodyPr>
          <a:lstStyle>
            <a:lvl1pPr marL="0" indent="0" algn="ctr">
              <a:spcBef>
                <a:spcPts val="2400"/>
              </a:spcBef>
              <a:buSzTx/>
              <a:buNone/>
            </a:lvl1pPr>
          </a:lstStyle>
          <a:p>
            <a:pPr/>
            <a:r>
              <a:t>“Type a quote here” </a:t>
            </a:r>
          </a:p>
        </p:txBody>
      </p:sp>
      <p:sp>
        <p:nvSpPr>
          <p:cNvPr id="1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4"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3 Up A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Image"/>
          <p:cNvSpPr/>
          <p:nvPr>
            <p:ph type="pic" sz="quarter" idx="13"/>
          </p:nvPr>
        </p:nvSpPr>
        <p:spPr>
          <a:xfrm>
            <a:off x="4457700" y="355600"/>
            <a:ext cx="4089400" cy="6045200"/>
          </a:xfrm>
          <a:prstGeom prst="rect">
            <a:avLst/>
          </a:prstGeom>
          <a:ln w="9525">
            <a:round/>
          </a:ln>
        </p:spPr>
        <p:txBody>
          <a:bodyPr lIns="91439" tIns="45719" rIns="91439" bIns="45719" anchor="t">
            <a:noAutofit/>
          </a:bodyPr>
          <a:lstStyle/>
          <a:p>
            <a:pPr/>
          </a:p>
        </p:txBody>
      </p:sp>
      <p:sp>
        <p:nvSpPr>
          <p:cNvPr id="21" name="Image"/>
          <p:cNvSpPr/>
          <p:nvPr>
            <p:ph type="pic" sz="quarter" idx="14"/>
          </p:nvPr>
        </p:nvSpPr>
        <p:spPr>
          <a:xfrm>
            <a:off x="8559800" y="355600"/>
            <a:ext cx="4089400" cy="6045200"/>
          </a:xfrm>
          <a:prstGeom prst="rect">
            <a:avLst/>
          </a:prstGeom>
          <a:ln w="9525">
            <a:round/>
          </a:ln>
        </p:spPr>
        <p:txBody>
          <a:bodyPr lIns="91439" tIns="45719" rIns="91439" bIns="45719" anchor="t">
            <a:noAutofit/>
          </a:bodyPr>
          <a:lstStyle/>
          <a:p>
            <a:pPr/>
          </a:p>
        </p:txBody>
      </p:sp>
      <p:sp>
        <p:nvSpPr>
          <p:cNvPr id="22" name="Image"/>
          <p:cNvSpPr/>
          <p:nvPr>
            <p:ph type="pic" sz="quarter" idx="15"/>
          </p:nvPr>
        </p:nvSpPr>
        <p:spPr>
          <a:xfrm>
            <a:off x="355600" y="355600"/>
            <a:ext cx="4089400" cy="6045200"/>
          </a:xfrm>
          <a:prstGeom prst="rect">
            <a:avLst/>
          </a:prstGeom>
          <a:ln w="9525">
            <a:round/>
          </a:ln>
        </p:spPr>
        <p:txBody>
          <a:bodyPr lIns="91439" tIns="45719" rIns="91439" bIns="45719" anchor="t">
            <a:noAutofit/>
          </a:bodyPr>
          <a:lstStyle/>
          <a:p>
            <a:pPr/>
          </a:p>
        </p:txBody>
      </p:sp>
      <p:sp>
        <p:nvSpPr>
          <p:cNvPr id="23" name="Title Text"/>
          <p:cNvSpPr txBox="1"/>
          <p:nvPr>
            <p:ph type="title"/>
          </p:nvPr>
        </p:nvSpPr>
        <p:spPr>
          <a:xfrm>
            <a:off x="647700" y="6794500"/>
            <a:ext cx="11709400" cy="1422400"/>
          </a:xfrm>
          <a:prstGeom prst="rect">
            <a:avLst/>
          </a:prstGeom>
        </p:spPr>
        <p:txBody>
          <a:bodyPr anchor="b"/>
          <a:lstStyle>
            <a:lvl1pPr algn="ctr">
              <a:defRPr>
                <a:solidFill>
                  <a:srgbClr val="546056"/>
                </a:solidFill>
              </a:defRPr>
            </a:lvl1pPr>
          </a:lstStyle>
          <a:p>
            <a:pPr/>
            <a:r>
              <a:t>Title Text</a:t>
            </a:r>
          </a:p>
        </p:txBody>
      </p:sp>
      <p:sp>
        <p:nvSpPr>
          <p:cNvPr id="24" name="Body Level One…"/>
          <p:cNvSpPr txBox="1"/>
          <p:nvPr>
            <p:ph type="body" sz="quarter" idx="1"/>
          </p:nvPr>
        </p:nvSpPr>
        <p:spPr>
          <a:xfrm>
            <a:off x="647700" y="8204200"/>
            <a:ext cx="11709400" cy="1282700"/>
          </a:xfrm>
          <a:prstGeom prst="rect">
            <a:avLst/>
          </a:prstGeom>
        </p:spPr>
        <p:txBody>
          <a:bodyPr anchor="t"/>
          <a:lstStyle>
            <a:lvl1pPr marL="0" indent="0" algn="ctr">
              <a:lnSpc>
                <a:spcPct val="110000"/>
              </a:lnSpc>
              <a:spcBef>
                <a:spcPts val="0"/>
              </a:spcBef>
              <a:buSzTx/>
              <a:buNone/>
              <a:defRPr i="1" sz="3200">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i="1" sz="3200">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i="1" sz="3200">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i="1" sz="3200">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i="1" sz="3200">
                <a:solidFill>
                  <a:srgbClr val="717D75"/>
                </a:solidFill>
                <a:latin typeface="Hoefler Text"/>
                <a:ea typeface="Hoefler Text"/>
                <a:cs typeface="Hoefler Text"/>
                <a:sym typeface="Hoefler Text"/>
              </a:defRPr>
            </a:lvl5pPr>
          </a:lstStyle>
          <a:p>
            <a:pPr/>
            <a:r>
              <a:t>Body Level One</a:t>
            </a:r>
          </a:p>
          <a:p>
            <a:pPr lvl="1"/>
            <a:r>
              <a:t>Body Level Two</a:t>
            </a:r>
          </a:p>
          <a:p>
            <a:pPr lvl="2"/>
            <a:r>
              <a:t>Body Level Three</a:t>
            </a:r>
          </a:p>
          <a:p>
            <a:pPr lvl="3"/>
            <a:r>
              <a:t>Body Level Four</a:t>
            </a:r>
          </a:p>
          <a:p>
            <a:pPr lvl="4"/>
            <a:r>
              <a:t>Body Level Five</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2" name="Image"/>
          <p:cNvSpPr/>
          <p:nvPr>
            <p:ph type="pic" idx="13"/>
          </p:nvPr>
        </p:nvSpPr>
        <p:spPr>
          <a:xfrm>
            <a:off x="368300" y="368300"/>
            <a:ext cx="12268200" cy="6045200"/>
          </a:xfrm>
          <a:prstGeom prst="rect">
            <a:avLst/>
          </a:prstGeom>
          <a:ln w="9525">
            <a:round/>
          </a:ln>
        </p:spPr>
        <p:txBody>
          <a:bodyPr lIns="91439" tIns="45719" rIns="91439" bIns="45719" anchor="t">
            <a:noAutofit/>
          </a:bodyPr>
          <a:lstStyle/>
          <a:p>
            <a:pPr/>
          </a:p>
        </p:txBody>
      </p:sp>
      <p:sp>
        <p:nvSpPr>
          <p:cNvPr id="33" name="Title Text"/>
          <p:cNvSpPr txBox="1"/>
          <p:nvPr>
            <p:ph type="title"/>
          </p:nvPr>
        </p:nvSpPr>
        <p:spPr>
          <a:xfrm>
            <a:off x="647700" y="6794500"/>
            <a:ext cx="11709400" cy="1422400"/>
          </a:xfrm>
          <a:prstGeom prst="rect">
            <a:avLst/>
          </a:prstGeom>
        </p:spPr>
        <p:txBody>
          <a:bodyPr anchor="b"/>
          <a:lstStyle>
            <a:lvl1pPr algn="ctr">
              <a:defRPr>
                <a:solidFill>
                  <a:srgbClr val="546056"/>
                </a:solidFill>
              </a:defRPr>
            </a:lvl1pPr>
          </a:lstStyle>
          <a:p>
            <a:pPr/>
            <a:r>
              <a:t>Title Text</a:t>
            </a:r>
          </a:p>
        </p:txBody>
      </p:sp>
      <p:sp>
        <p:nvSpPr>
          <p:cNvPr id="34" name="Body Level One…"/>
          <p:cNvSpPr txBox="1"/>
          <p:nvPr>
            <p:ph type="body" sz="quarter" idx="1"/>
          </p:nvPr>
        </p:nvSpPr>
        <p:spPr>
          <a:xfrm>
            <a:off x="647700" y="8204200"/>
            <a:ext cx="11709400" cy="1282700"/>
          </a:xfrm>
          <a:prstGeom prst="rect">
            <a:avLst/>
          </a:prstGeom>
        </p:spPr>
        <p:txBody>
          <a:bodyPr anchor="t"/>
          <a:lstStyle>
            <a:lvl1pPr marL="0" indent="0" algn="ctr">
              <a:lnSpc>
                <a:spcPct val="110000"/>
              </a:lnSpc>
              <a:spcBef>
                <a:spcPts val="0"/>
              </a:spcBef>
              <a:buSzTx/>
              <a:buNone/>
              <a:defRPr i="1" sz="3200">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i="1" sz="3200">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i="1" sz="3200">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i="1" sz="3200">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i="1" sz="3200">
                <a:solidFill>
                  <a:srgbClr val="717D75"/>
                </a:solidFill>
                <a:latin typeface="Hoefler Text"/>
                <a:ea typeface="Hoefler Text"/>
                <a:cs typeface="Hoefler Text"/>
                <a:sym typeface="Hoefler Text"/>
              </a:defRPr>
            </a:lvl5pPr>
          </a:lstStyle>
          <a:p>
            <a:pPr/>
            <a:r>
              <a:t>Body Level One</a:t>
            </a:r>
          </a:p>
          <a:p>
            <a:pPr lvl="1"/>
            <a:r>
              <a:t>Body Level Two</a:t>
            </a:r>
          </a:p>
          <a:p>
            <a:pPr lvl="2"/>
            <a:r>
              <a:t>Body Level Three</a:t>
            </a:r>
          </a:p>
          <a:p>
            <a:pPr lvl="3"/>
            <a:r>
              <a:t>Body Level Four</a:t>
            </a:r>
          </a:p>
          <a:p>
            <a:pPr lvl="4"/>
            <a:r>
              <a:t>Body Level Five</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2" name="Title Text"/>
          <p:cNvSpPr txBox="1"/>
          <p:nvPr>
            <p:ph type="title"/>
          </p:nvPr>
        </p:nvSpPr>
        <p:spPr>
          <a:xfrm>
            <a:off x="647700" y="3390900"/>
            <a:ext cx="11709400" cy="2959100"/>
          </a:xfrm>
          <a:prstGeom prst="rect">
            <a:avLst/>
          </a:prstGeom>
        </p:spPr>
        <p:txBody>
          <a:bodyPr/>
          <a:lstStyle>
            <a:lvl1pPr algn="ctr">
              <a:defRPr>
                <a:solidFill>
                  <a:srgbClr val="546056"/>
                </a:solidFill>
              </a:defRPr>
            </a:lvl1pPr>
          </a:lstStyle>
          <a:p>
            <a:pPr/>
            <a:r>
              <a:t>Title Text</a:t>
            </a:r>
          </a:p>
        </p:txBody>
      </p:sp>
      <p:sp>
        <p:nvSpPr>
          <p:cNvPr id="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0" name="Image"/>
          <p:cNvSpPr/>
          <p:nvPr>
            <p:ph type="pic" sz="half" idx="13"/>
          </p:nvPr>
        </p:nvSpPr>
        <p:spPr>
          <a:xfrm>
            <a:off x="6489700" y="622300"/>
            <a:ext cx="5892800" cy="8521700"/>
          </a:xfrm>
          <a:prstGeom prst="rect">
            <a:avLst/>
          </a:prstGeom>
          <a:ln w="9525">
            <a:round/>
          </a:ln>
        </p:spPr>
        <p:txBody>
          <a:bodyPr lIns="91439" tIns="45719" rIns="91439" bIns="45719" anchor="t">
            <a:noAutofit/>
          </a:bodyPr>
          <a:lstStyle/>
          <a:p>
            <a:pPr/>
          </a:p>
        </p:txBody>
      </p:sp>
      <p:sp>
        <p:nvSpPr>
          <p:cNvPr id="51" name="Title Text"/>
          <p:cNvSpPr txBox="1"/>
          <p:nvPr>
            <p:ph type="title"/>
          </p:nvPr>
        </p:nvSpPr>
        <p:spPr>
          <a:xfrm>
            <a:off x="647700" y="1689100"/>
            <a:ext cx="5600700" cy="3492500"/>
          </a:xfrm>
          <a:prstGeom prst="rect">
            <a:avLst/>
          </a:prstGeom>
        </p:spPr>
        <p:txBody>
          <a:bodyPr anchor="b"/>
          <a:lstStyle>
            <a:lvl1pPr algn="ctr">
              <a:defRPr>
                <a:solidFill>
                  <a:srgbClr val="546056"/>
                </a:solidFill>
              </a:defRPr>
            </a:lvl1pPr>
          </a:lstStyle>
          <a:p>
            <a:pPr/>
            <a:r>
              <a:t>Title Text</a:t>
            </a:r>
          </a:p>
        </p:txBody>
      </p:sp>
      <p:sp>
        <p:nvSpPr>
          <p:cNvPr id="52" name="Body Level One…"/>
          <p:cNvSpPr txBox="1"/>
          <p:nvPr>
            <p:ph type="body" sz="quarter" idx="1"/>
          </p:nvPr>
        </p:nvSpPr>
        <p:spPr>
          <a:xfrm>
            <a:off x="647700" y="5435600"/>
            <a:ext cx="5600700" cy="3594100"/>
          </a:xfrm>
          <a:prstGeom prst="rect">
            <a:avLst/>
          </a:prstGeom>
        </p:spPr>
        <p:txBody>
          <a:bodyPr anchor="t"/>
          <a:lstStyle>
            <a:lvl1pPr marL="0" indent="0" algn="ctr">
              <a:lnSpc>
                <a:spcPct val="110000"/>
              </a:lnSpc>
              <a:spcBef>
                <a:spcPts val="0"/>
              </a:spcBef>
              <a:buSzTx/>
              <a:buNone/>
              <a:defRPr i="1" sz="3200">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i="1" sz="3200">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i="1" sz="3200">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i="1" sz="3200">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i="1" sz="3200">
                <a:solidFill>
                  <a:srgbClr val="717D75"/>
                </a:solidFill>
                <a:latin typeface="Hoefler Text"/>
                <a:ea typeface="Hoefler Text"/>
                <a:cs typeface="Hoefler Text"/>
                <a:sym typeface="Hoefler Text"/>
              </a:defRPr>
            </a:lvl5pPr>
          </a:lstStyle>
          <a:p>
            <a:pPr/>
            <a:r>
              <a:t>Body Level One</a:t>
            </a:r>
          </a:p>
          <a:p>
            <a:pPr lvl="1"/>
            <a:r>
              <a:t>Body Level Two</a:t>
            </a:r>
          </a:p>
          <a:p>
            <a:pPr lvl="2"/>
            <a:r>
              <a:t>Body Level Three</a:t>
            </a:r>
          </a:p>
          <a:p>
            <a:pPr lvl="3"/>
            <a:r>
              <a:t>Body Level Four</a:t>
            </a:r>
          </a:p>
          <a:p>
            <a:pPr lvl="4"/>
            <a:r>
              <a:t>Body Level Five</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60" name="Title Text"/>
          <p:cNvSpPr txBox="1"/>
          <p:nvPr>
            <p:ph type="title"/>
          </p:nvPr>
        </p:nvSpPr>
        <p:spPr>
          <a:prstGeom prst="rect">
            <a:avLst/>
          </a:prstGeom>
        </p:spPr>
        <p:txBody>
          <a:bodyPr/>
          <a:lstStyle/>
          <a:p>
            <a:pPr/>
            <a:r>
              <a:t>Title Text</a:t>
            </a:r>
          </a:p>
        </p:txBody>
      </p:sp>
      <p:sp>
        <p:nvSpPr>
          <p:cNvPr id="6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68" name="Title Text"/>
          <p:cNvSpPr txBox="1"/>
          <p:nvPr>
            <p:ph type="title"/>
          </p:nvPr>
        </p:nvSpPr>
        <p:spPr>
          <a:prstGeom prst="rect">
            <a:avLst/>
          </a:prstGeom>
        </p:spPr>
        <p:txBody>
          <a:bodyPr/>
          <a:lstStyle/>
          <a:p>
            <a:pPr/>
            <a:r>
              <a:t>Title Text</a:t>
            </a:r>
          </a:p>
        </p:txBody>
      </p:sp>
      <p:sp>
        <p:nvSpPr>
          <p:cNvPr id="69"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77" name="Image"/>
          <p:cNvSpPr/>
          <p:nvPr>
            <p:ph type="pic" sz="half" idx="13"/>
          </p:nvPr>
        </p:nvSpPr>
        <p:spPr>
          <a:xfrm>
            <a:off x="6718300" y="2590800"/>
            <a:ext cx="5676900" cy="6553200"/>
          </a:xfrm>
          <a:prstGeom prst="rect">
            <a:avLst/>
          </a:prstGeom>
          <a:ln w="9525">
            <a:round/>
          </a:ln>
        </p:spPr>
        <p:txBody>
          <a:bodyPr lIns="91439" tIns="45719" rIns="91439" bIns="45719" anchor="t">
            <a:noAutofit/>
          </a:bodyPr>
          <a:lstStyle/>
          <a:p>
            <a:pPr/>
          </a:p>
        </p:txBody>
      </p:sp>
      <p:sp>
        <p:nvSpPr>
          <p:cNvPr id="78" name="Title Text"/>
          <p:cNvSpPr txBox="1"/>
          <p:nvPr>
            <p:ph type="title"/>
          </p:nvPr>
        </p:nvSpPr>
        <p:spPr>
          <a:prstGeom prst="rect">
            <a:avLst/>
          </a:prstGeom>
        </p:spPr>
        <p:txBody>
          <a:bodyPr/>
          <a:lstStyle/>
          <a:p>
            <a:pPr/>
            <a:r>
              <a:t>Title Text</a:t>
            </a:r>
          </a:p>
        </p:txBody>
      </p:sp>
      <p:sp>
        <p:nvSpPr>
          <p:cNvPr id="79" name="Body Level One…"/>
          <p:cNvSpPr txBox="1"/>
          <p:nvPr>
            <p:ph type="body" sz="half" idx="1"/>
          </p:nvPr>
        </p:nvSpPr>
        <p:spPr>
          <a:xfrm>
            <a:off x="647700" y="2628900"/>
            <a:ext cx="5600700" cy="6477000"/>
          </a:xfrm>
          <a:prstGeom prst="rect">
            <a:avLst/>
          </a:prstGeom>
        </p:spPr>
        <p:txBody>
          <a:bodyPr/>
          <a:lstStyle>
            <a:lvl1pPr marL="393700" indent="-393700">
              <a:lnSpc>
                <a:spcPct val="120000"/>
              </a:lnSpc>
              <a:spcBef>
                <a:spcPts val="2400"/>
              </a:spcBef>
              <a:buBlip>
                <a:blip r:embed="rId2"/>
              </a:buBlip>
              <a:defRPr sz="3200"/>
            </a:lvl1pPr>
            <a:lvl2pPr marL="787400" indent="-393700">
              <a:lnSpc>
                <a:spcPct val="120000"/>
              </a:lnSpc>
              <a:spcBef>
                <a:spcPts val="2400"/>
              </a:spcBef>
              <a:buBlip>
                <a:blip r:embed="rId2"/>
              </a:buBlip>
              <a:defRPr sz="3200"/>
            </a:lvl2pPr>
            <a:lvl3pPr marL="1181100" indent="-393700">
              <a:lnSpc>
                <a:spcPct val="120000"/>
              </a:lnSpc>
              <a:spcBef>
                <a:spcPts val="2400"/>
              </a:spcBef>
              <a:buBlip>
                <a:blip r:embed="rId2"/>
              </a:buBlip>
              <a:defRPr sz="3200"/>
            </a:lvl3pPr>
            <a:lvl4pPr marL="1574800" indent="-393700">
              <a:lnSpc>
                <a:spcPct val="120000"/>
              </a:lnSpc>
              <a:spcBef>
                <a:spcPts val="2400"/>
              </a:spcBef>
              <a:buBlip>
                <a:blip r:embed="rId2"/>
              </a:buBlip>
              <a:defRPr sz="3200"/>
            </a:lvl4pPr>
            <a:lvl5pPr marL="1968500" indent="-393700">
              <a:lnSpc>
                <a:spcPct val="120000"/>
              </a:lnSpc>
              <a:spcBef>
                <a:spcPts val="2400"/>
              </a:spcBef>
              <a:buBlip>
                <a:blip r:embed="rId2"/>
              </a:buBlip>
              <a:defRPr sz="3200"/>
            </a:lvl5pPr>
          </a:lstStyle>
          <a:p>
            <a:pPr/>
            <a:r>
              <a:t>Body Level One</a:t>
            </a:r>
          </a:p>
          <a:p>
            <a:pPr lvl="1"/>
            <a:r>
              <a:t>Body Level Two</a:t>
            </a:r>
          </a:p>
          <a:p>
            <a:pPr lvl="2"/>
            <a:r>
              <a:t>Body Level Three</a:t>
            </a:r>
          </a:p>
          <a:p>
            <a:pPr lvl="3"/>
            <a:r>
              <a:t>Body Level Four</a:t>
            </a:r>
          </a:p>
          <a:p>
            <a:pPr lvl="4"/>
            <a:r>
              <a:t>Body Level Five</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7" name="Body Level One…"/>
          <p:cNvSpPr txBox="1"/>
          <p:nvPr>
            <p:ph type="body" idx="1"/>
          </p:nvPr>
        </p:nvSpPr>
        <p:spPr>
          <a:xfrm>
            <a:off x="647700" y="647700"/>
            <a:ext cx="11709400" cy="84582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647700" y="152400"/>
            <a:ext cx="11709400" cy="2032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647700" y="2628900"/>
            <a:ext cx="11709400" cy="6477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4599" y="9359900"/>
            <a:ext cx="342901" cy="406401"/>
          </a:xfrm>
          <a:prstGeom prst="rect">
            <a:avLst/>
          </a:prstGeom>
          <a:ln w="12700">
            <a:miter lim="400000"/>
          </a:ln>
        </p:spPr>
        <p:txBody>
          <a:bodyPr wrap="none" lIns="50800" tIns="50800" rIns="50800" bIns="50800" anchor="b">
            <a:spAutoFit/>
          </a:bodyPr>
          <a:lstStyle>
            <a:lvl1pPr>
              <a:defRPr sz="1800">
                <a:solidFill>
                  <a:srgbClr val="FFFFFF">
                    <a:alpha val="95000"/>
                  </a:srgbClr>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Lst>
  <p:transition xmlns:p14="http://schemas.microsoft.com/office/powerpoint/2010/main" spd="med" advClick="1"/>
  <p:txStyles>
    <p:titleStyle>
      <a:lvl1pPr marL="0" marR="0" indent="0" algn="l" defTabSz="584200" rtl="0" latinLnBrk="0">
        <a:lnSpc>
          <a:spcPct val="100000"/>
        </a:lnSpc>
        <a:spcBef>
          <a:spcPts val="0"/>
        </a:spcBef>
        <a:spcAft>
          <a:spcPts val="0"/>
        </a:spcAft>
        <a:buClrTx/>
        <a:buSzTx/>
        <a:buFontTx/>
        <a:buNone/>
        <a:tabLst/>
        <a:defRPr b="0" baseline="0" cap="none" i="0" spc="0" strike="noStrike" sz="7000" u="none">
          <a:ln>
            <a:noFill/>
          </a:ln>
          <a:solidFill>
            <a:srgbClr val="FFFFFF">
              <a:alpha val="95000"/>
            </a:srgbClr>
          </a:solidFill>
          <a:uFillTx/>
          <a:latin typeface="+mn-lt"/>
          <a:ea typeface="+mn-ea"/>
          <a:cs typeface="+mn-cs"/>
          <a:sym typeface="Palatino"/>
        </a:defRPr>
      </a:lvl1pPr>
      <a:lvl2pPr marL="0" marR="0" indent="228600" algn="l" defTabSz="584200" rtl="0" latinLnBrk="0">
        <a:lnSpc>
          <a:spcPct val="100000"/>
        </a:lnSpc>
        <a:spcBef>
          <a:spcPts val="0"/>
        </a:spcBef>
        <a:spcAft>
          <a:spcPts val="0"/>
        </a:spcAft>
        <a:buClrTx/>
        <a:buSzTx/>
        <a:buFontTx/>
        <a:buNone/>
        <a:tabLst/>
        <a:defRPr b="0" baseline="0" cap="none" i="0" spc="0" strike="noStrike" sz="7000" u="none">
          <a:ln>
            <a:noFill/>
          </a:ln>
          <a:solidFill>
            <a:srgbClr val="FFFFFF">
              <a:alpha val="95000"/>
            </a:srgbClr>
          </a:solidFill>
          <a:uFillTx/>
          <a:latin typeface="+mn-lt"/>
          <a:ea typeface="+mn-ea"/>
          <a:cs typeface="+mn-cs"/>
          <a:sym typeface="Palatino"/>
        </a:defRPr>
      </a:lvl2pPr>
      <a:lvl3pPr marL="0" marR="0" indent="457200" algn="l" defTabSz="584200" rtl="0" latinLnBrk="0">
        <a:lnSpc>
          <a:spcPct val="100000"/>
        </a:lnSpc>
        <a:spcBef>
          <a:spcPts val="0"/>
        </a:spcBef>
        <a:spcAft>
          <a:spcPts val="0"/>
        </a:spcAft>
        <a:buClrTx/>
        <a:buSzTx/>
        <a:buFontTx/>
        <a:buNone/>
        <a:tabLst/>
        <a:defRPr b="0" baseline="0" cap="none" i="0" spc="0" strike="noStrike" sz="7000" u="none">
          <a:ln>
            <a:noFill/>
          </a:ln>
          <a:solidFill>
            <a:srgbClr val="FFFFFF">
              <a:alpha val="95000"/>
            </a:srgbClr>
          </a:solidFill>
          <a:uFillTx/>
          <a:latin typeface="+mn-lt"/>
          <a:ea typeface="+mn-ea"/>
          <a:cs typeface="+mn-cs"/>
          <a:sym typeface="Palatino"/>
        </a:defRPr>
      </a:lvl3pPr>
      <a:lvl4pPr marL="0" marR="0" indent="685800" algn="l" defTabSz="584200" rtl="0" latinLnBrk="0">
        <a:lnSpc>
          <a:spcPct val="100000"/>
        </a:lnSpc>
        <a:spcBef>
          <a:spcPts val="0"/>
        </a:spcBef>
        <a:spcAft>
          <a:spcPts val="0"/>
        </a:spcAft>
        <a:buClrTx/>
        <a:buSzTx/>
        <a:buFontTx/>
        <a:buNone/>
        <a:tabLst/>
        <a:defRPr b="0" baseline="0" cap="none" i="0" spc="0" strike="noStrike" sz="7000" u="none">
          <a:ln>
            <a:noFill/>
          </a:ln>
          <a:solidFill>
            <a:srgbClr val="FFFFFF">
              <a:alpha val="95000"/>
            </a:srgbClr>
          </a:solidFill>
          <a:uFillTx/>
          <a:latin typeface="+mn-lt"/>
          <a:ea typeface="+mn-ea"/>
          <a:cs typeface="+mn-cs"/>
          <a:sym typeface="Palatino"/>
        </a:defRPr>
      </a:lvl4pPr>
      <a:lvl5pPr marL="0" marR="0" indent="914400" algn="l" defTabSz="584200" rtl="0" latinLnBrk="0">
        <a:lnSpc>
          <a:spcPct val="100000"/>
        </a:lnSpc>
        <a:spcBef>
          <a:spcPts val="0"/>
        </a:spcBef>
        <a:spcAft>
          <a:spcPts val="0"/>
        </a:spcAft>
        <a:buClrTx/>
        <a:buSzTx/>
        <a:buFontTx/>
        <a:buNone/>
        <a:tabLst/>
        <a:defRPr b="0" baseline="0" cap="none" i="0" spc="0" strike="noStrike" sz="7000" u="none">
          <a:ln>
            <a:noFill/>
          </a:ln>
          <a:solidFill>
            <a:srgbClr val="FFFFFF">
              <a:alpha val="95000"/>
            </a:srgbClr>
          </a:solidFill>
          <a:uFillTx/>
          <a:latin typeface="+mn-lt"/>
          <a:ea typeface="+mn-ea"/>
          <a:cs typeface="+mn-cs"/>
          <a:sym typeface="Palatino"/>
        </a:defRPr>
      </a:lvl5pPr>
      <a:lvl6pPr marL="0" marR="0" indent="1143000" algn="l" defTabSz="584200" rtl="0" latinLnBrk="0">
        <a:lnSpc>
          <a:spcPct val="100000"/>
        </a:lnSpc>
        <a:spcBef>
          <a:spcPts val="0"/>
        </a:spcBef>
        <a:spcAft>
          <a:spcPts val="0"/>
        </a:spcAft>
        <a:buClrTx/>
        <a:buSzTx/>
        <a:buFontTx/>
        <a:buNone/>
        <a:tabLst/>
        <a:defRPr b="0" baseline="0" cap="none" i="0" spc="0" strike="noStrike" sz="7000" u="none">
          <a:ln>
            <a:noFill/>
          </a:ln>
          <a:solidFill>
            <a:srgbClr val="FFFFFF">
              <a:alpha val="95000"/>
            </a:srgbClr>
          </a:solidFill>
          <a:uFillTx/>
          <a:latin typeface="+mn-lt"/>
          <a:ea typeface="+mn-ea"/>
          <a:cs typeface="+mn-cs"/>
          <a:sym typeface="Palatino"/>
        </a:defRPr>
      </a:lvl6pPr>
      <a:lvl7pPr marL="0" marR="0" indent="1371600" algn="l" defTabSz="584200" rtl="0" latinLnBrk="0">
        <a:lnSpc>
          <a:spcPct val="100000"/>
        </a:lnSpc>
        <a:spcBef>
          <a:spcPts val="0"/>
        </a:spcBef>
        <a:spcAft>
          <a:spcPts val="0"/>
        </a:spcAft>
        <a:buClrTx/>
        <a:buSzTx/>
        <a:buFontTx/>
        <a:buNone/>
        <a:tabLst/>
        <a:defRPr b="0" baseline="0" cap="none" i="0" spc="0" strike="noStrike" sz="7000" u="none">
          <a:ln>
            <a:noFill/>
          </a:ln>
          <a:solidFill>
            <a:srgbClr val="FFFFFF">
              <a:alpha val="95000"/>
            </a:srgbClr>
          </a:solidFill>
          <a:uFillTx/>
          <a:latin typeface="+mn-lt"/>
          <a:ea typeface="+mn-ea"/>
          <a:cs typeface="+mn-cs"/>
          <a:sym typeface="Palatino"/>
        </a:defRPr>
      </a:lvl7pPr>
      <a:lvl8pPr marL="0" marR="0" indent="1600200" algn="l" defTabSz="584200" rtl="0" latinLnBrk="0">
        <a:lnSpc>
          <a:spcPct val="100000"/>
        </a:lnSpc>
        <a:spcBef>
          <a:spcPts val="0"/>
        </a:spcBef>
        <a:spcAft>
          <a:spcPts val="0"/>
        </a:spcAft>
        <a:buClrTx/>
        <a:buSzTx/>
        <a:buFontTx/>
        <a:buNone/>
        <a:tabLst/>
        <a:defRPr b="0" baseline="0" cap="none" i="0" spc="0" strike="noStrike" sz="7000" u="none">
          <a:ln>
            <a:noFill/>
          </a:ln>
          <a:solidFill>
            <a:srgbClr val="FFFFFF">
              <a:alpha val="95000"/>
            </a:srgbClr>
          </a:solidFill>
          <a:uFillTx/>
          <a:latin typeface="+mn-lt"/>
          <a:ea typeface="+mn-ea"/>
          <a:cs typeface="+mn-cs"/>
          <a:sym typeface="Palatino"/>
        </a:defRPr>
      </a:lvl8pPr>
      <a:lvl9pPr marL="0" marR="0" indent="1828800" algn="l" defTabSz="584200" rtl="0" latinLnBrk="0">
        <a:lnSpc>
          <a:spcPct val="100000"/>
        </a:lnSpc>
        <a:spcBef>
          <a:spcPts val="0"/>
        </a:spcBef>
        <a:spcAft>
          <a:spcPts val="0"/>
        </a:spcAft>
        <a:buClrTx/>
        <a:buSzTx/>
        <a:buFontTx/>
        <a:buNone/>
        <a:tabLst/>
        <a:defRPr b="0" baseline="0" cap="none" i="0" spc="0" strike="noStrike" sz="7000" u="none">
          <a:ln>
            <a:noFill/>
          </a:ln>
          <a:solidFill>
            <a:srgbClr val="FFFFFF">
              <a:alpha val="95000"/>
            </a:srgbClr>
          </a:solidFill>
          <a:uFillTx/>
          <a:latin typeface="+mn-lt"/>
          <a:ea typeface="+mn-ea"/>
          <a:cs typeface="+mn-cs"/>
          <a:sym typeface="Palatino"/>
        </a:defRPr>
      </a:lvl9pPr>
    </p:titleStyle>
    <p:bodyStyle>
      <a:lvl1pPr marL="533400" marR="0" indent="-533400" algn="l" defTabSz="584200" rtl="0" latinLnBrk="0">
        <a:lnSpc>
          <a:spcPct val="100000"/>
        </a:lnSpc>
        <a:spcBef>
          <a:spcPts val="4200"/>
        </a:spcBef>
        <a:spcAft>
          <a:spcPts val="0"/>
        </a:spcAft>
        <a:buClrTx/>
        <a:buSzPct val="40000"/>
        <a:buFontTx/>
        <a:buBlip>
          <a:blip r:embed="rId3"/>
        </a:buBlip>
        <a:tabLst/>
        <a:defRPr b="0" baseline="0" cap="none" i="0" spc="0" strike="noStrike" sz="4300" u="none">
          <a:ln>
            <a:noFill/>
          </a:ln>
          <a:solidFill>
            <a:srgbClr val="546056"/>
          </a:solidFill>
          <a:uFillTx/>
          <a:latin typeface="+mn-lt"/>
          <a:ea typeface="+mn-ea"/>
          <a:cs typeface="+mn-cs"/>
          <a:sym typeface="Palatino"/>
        </a:defRPr>
      </a:lvl1pPr>
      <a:lvl2pPr marL="1066800" marR="0" indent="-533400" algn="l" defTabSz="584200" rtl="0" latinLnBrk="0">
        <a:lnSpc>
          <a:spcPct val="100000"/>
        </a:lnSpc>
        <a:spcBef>
          <a:spcPts val="4200"/>
        </a:spcBef>
        <a:spcAft>
          <a:spcPts val="0"/>
        </a:spcAft>
        <a:buClrTx/>
        <a:buSzPct val="40000"/>
        <a:buFontTx/>
        <a:buBlip>
          <a:blip r:embed="rId3"/>
        </a:buBlip>
        <a:tabLst/>
        <a:defRPr b="0" baseline="0" cap="none" i="0" spc="0" strike="noStrike" sz="4300" u="none">
          <a:ln>
            <a:noFill/>
          </a:ln>
          <a:solidFill>
            <a:srgbClr val="546056"/>
          </a:solidFill>
          <a:uFillTx/>
          <a:latin typeface="+mn-lt"/>
          <a:ea typeface="+mn-ea"/>
          <a:cs typeface="+mn-cs"/>
          <a:sym typeface="Palatino"/>
        </a:defRPr>
      </a:lvl2pPr>
      <a:lvl3pPr marL="1600200" marR="0" indent="-533400" algn="l" defTabSz="584200" rtl="0" latinLnBrk="0">
        <a:lnSpc>
          <a:spcPct val="100000"/>
        </a:lnSpc>
        <a:spcBef>
          <a:spcPts val="4200"/>
        </a:spcBef>
        <a:spcAft>
          <a:spcPts val="0"/>
        </a:spcAft>
        <a:buClrTx/>
        <a:buSzPct val="40000"/>
        <a:buFontTx/>
        <a:buBlip>
          <a:blip r:embed="rId3"/>
        </a:buBlip>
        <a:tabLst/>
        <a:defRPr b="0" baseline="0" cap="none" i="0" spc="0" strike="noStrike" sz="4300" u="none">
          <a:ln>
            <a:noFill/>
          </a:ln>
          <a:solidFill>
            <a:srgbClr val="546056"/>
          </a:solidFill>
          <a:uFillTx/>
          <a:latin typeface="+mn-lt"/>
          <a:ea typeface="+mn-ea"/>
          <a:cs typeface="+mn-cs"/>
          <a:sym typeface="Palatino"/>
        </a:defRPr>
      </a:lvl3pPr>
      <a:lvl4pPr marL="2133600" marR="0" indent="-533400" algn="l" defTabSz="584200" rtl="0" latinLnBrk="0">
        <a:lnSpc>
          <a:spcPct val="100000"/>
        </a:lnSpc>
        <a:spcBef>
          <a:spcPts val="4200"/>
        </a:spcBef>
        <a:spcAft>
          <a:spcPts val="0"/>
        </a:spcAft>
        <a:buClrTx/>
        <a:buSzPct val="40000"/>
        <a:buFontTx/>
        <a:buBlip>
          <a:blip r:embed="rId3"/>
        </a:buBlip>
        <a:tabLst/>
        <a:defRPr b="0" baseline="0" cap="none" i="0" spc="0" strike="noStrike" sz="4300" u="none">
          <a:ln>
            <a:noFill/>
          </a:ln>
          <a:solidFill>
            <a:srgbClr val="546056"/>
          </a:solidFill>
          <a:uFillTx/>
          <a:latin typeface="+mn-lt"/>
          <a:ea typeface="+mn-ea"/>
          <a:cs typeface="+mn-cs"/>
          <a:sym typeface="Palatino"/>
        </a:defRPr>
      </a:lvl4pPr>
      <a:lvl5pPr marL="2667000" marR="0" indent="-533400" algn="l" defTabSz="584200" rtl="0" latinLnBrk="0">
        <a:lnSpc>
          <a:spcPct val="100000"/>
        </a:lnSpc>
        <a:spcBef>
          <a:spcPts val="4200"/>
        </a:spcBef>
        <a:spcAft>
          <a:spcPts val="0"/>
        </a:spcAft>
        <a:buClrTx/>
        <a:buSzPct val="40000"/>
        <a:buFontTx/>
        <a:buBlip>
          <a:blip r:embed="rId3"/>
        </a:buBlip>
        <a:tabLst/>
        <a:defRPr b="0" baseline="0" cap="none" i="0" spc="0" strike="noStrike" sz="4300" u="none">
          <a:ln>
            <a:noFill/>
          </a:ln>
          <a:solidFill>
            <a:srgbClr val="546056"/>
          </a:solidFill>
          <a:uFillTx/>
          <a:latin typeface="+mn-lt"/>
          <a:ea typeface="+mn-ea"/>
          <a:cs typeface="+mn-cs"/>
          <a:sym typeface="Palatino"/>
        </a:defRPr>
      </a:lvl5pPr>
      <a:lvl6pPr marL="3200400" marR="0" indent="-533400" algn="l" defTabSz="584200" rtl="0" latinLnBrk="0">
        <a:lnSpc>
          <a:spcPct val="100000"/>
        </a:lnSpc>
        <a:spcBef>
          <a:spcPts val="4200"/>
        </a:spcBef>
        <a:spcAft>
          <a:spcPts val="0"/>
        </a:spcAft>
        <a:buClrTx/>
        <a:buSzPct val="40000"/>
        <a:buFontTx/>
        <a:buBlip>
          <a:blip r:embed="rId3"/>
        </a:buBlip>
        <a:tabLst/>
        <a:defRPr b="0" baseline="0" cap="none" i="0" spc="0" strike="noStrike" sz="4300" u="none">
          <a:ln>
            <a:noFill/>
          </a:ln>
          <a:solidFill>
            <a:srgbClr val="546056"/>
          </a:solidFill>
          <a:uFillTx/>
          <a:latin typeface="+mn-lt"/>
          <a:ea typeface="+mn-ea"/>
          <a:cs typeface="+mn-cs"/>
          <a:sym typeface="Palatino"/>
        </a:defRPr>
      </a:lvl6pPr>
      <a:lvl7pPr marL="3733800" marR="0" indent="-533400" algn="l" defTabSz="584200" rtl="0" latinLnBrk="0">
        <a:lnSpc>
          <a:spcPct val="100000"/>
        </a:lnSpc>
        <a:spcBef>
          <a:spcPts val="4200"/>
        </a:spcBef>
        <a:spcAft>
          <a:spcPts val="0"/>
        </a:spcAft>
        <a:buClrTx/>
        <a:buSzPct val="40000"/>
        <a:buFontTx/>
        <a:buBlip>
          <a:blip r:embed="rId3"/>
        </a:buBlip>
        <a:tabLst/>
        <a:defRPr b="0" baseline="0" cap="none" i="0" spc="0" strike="noStrike" sz="4300" u="none">
          <a:ln>
            <a:noFill/>
          </a:ln>
          <a:solidFill>
            <a:srgbClr val="546056"/>
          </a:solidFill>
          <a:uFillTx/>
          <a:latin typeface="+mn-lt"/>
          <a:ea typeface="+mn-ea"/>
          <a:cs typeface="+mn-cs"/>
          <a:sym typeface="Palatino"/>
        </a:defRPr>
      </a:lvl7pPr>
      <a:lvl8pPr marL="4267200" marR="0" indent="-533400" algn="l" defTabSz="584200" rtl="0" latinLnBrk="0">
        <a:lnSpc>
          <a:spcPct val="100000"/>
        </a:lnSpc>
        <a:spcBef>
          <a:spcPts val="4200"/>
        </a:spcBef>
        <a:spcAft>
          <a:spcPts val="0"/>
        </a:spcAft>
        <a:buClrTx/>
        <a:buSzPct val="40000"/>
        <a:buFontTx/>
        <a:buBlip>
          <a:blip r:embed="rId3"/>
        </a:buBlip>
        <a:tabLst/>
        <a:defRPr b="0" baseline="0" cap="none" i="0" spc="0" strike="noStrike" sz="4300" u="none">
          <a:ln>
            <a:noFill/>
          </a:ln>
          <a:solidFill>
            <a:srgbClr val="546056"/>
          </a:solidFill>
          <a:uFillTx/>
          <a:latin typeface="+mn-lt"/>
          <a:ea typeface="+mn-ea"/>
          <a:cs typeface="+mn-cs"/>
          <a:sym typeface="Palatino"/>
        </a:defRPr>
      </a:lvl8pPr>
      <a:lvl9pPr marL="4800600" marR="0" indent="-533400" algn="l" defTabSz="584200" rtl="0" latinLnBrk="0">
        <a:lnSpc>
          <a:spcPct val="100000"/>
        </a:lnSpc>
        <a:spcBef>
          <a:spcPts val="4200"/>
        </a:spcBef>
        <a:spcAft>
          <a:spcPts val="0"/>
        </a:spcAft>
        <a:buClrTx/>
        <a:buSzPct val="40000"/>
        <a:buFontTx/>
        <a:buBlip>
          <a:blip r:embed="rId3"/>
        </a:buBlip>
        <a:tabLst/>
        <a:defRPr b="0" baseline="0" cap="none" i="0" spc="0" strike="noStrike" sz="4300" u="none">
          <a:ln>
            <a:noFill/>
          </a:ln>
          <a:solidFill>
            <a:srgbClr val="546056"/>
          </a:solidFill>
          <a:uFillTx/>
          <a:latin typeface="+mn-lt"/>
          <a:ea typeface="+mn-ea"/>
          <a:cs typeface="+mn-cs"/>
          <a:sym typeface="Palatino"/>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 Id="rId3" Type="http://schemas.openxmlformats.org/officeDocument/2006/relationships/image" Target="../media/image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5.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8.jpe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 Id="rId3" Type="http://schemas.openxmlformats.org/officeDocument/2006/relationships/image" Target="../media/image1.tif"/></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9.jpe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tif"/></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11.jpeg"/></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4.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 Id="rId3"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1" name="Image" descr="Image"/>
          <p:cNvPicPr>
            <a:picLocks noChangeAspect="0"/>
          </p:cNvPicPr>
          <p:nvPr>
            <p:ph type="pic" idx="13"/>
          </p:nvPr>
        </p:nvPicPr>
        <p:blipFill>
          <a:blip r:embed="rId2">
            <a:extLst/>
          </a:blip>
          <a:stretch>
            <a:fillRect/>
          </a:stretch>
        </p:blipFill>
        <p:spPr>
          <a:xfrm>
            <a:off x="355600" y="355600"/>
            <a:ext cx="12293600" cy="6070600"/>
          </a:xfrm>
          <a:prstGeom prst="rect">
            <a:avLst/>
          </a:prstGeom>
        </p:spPr>
      </p:pic>
      <p:sp>
        <p:nvSpPr>
          <p:cNvPr id="132" name="Week 1"/>
          <p:cNvSpPr txBox="1"/>
          <p:nvPr>
            <p:ph type="title"/>
          </p:nvPr>
        </p:nvSpPr>
        <p:spPr>
          <a:prstGeom prst="rect">
            <a:avLst/>
          </a:prstGeom>
        </p:spPr>
        <p:txBody>
          <a:bodyPr/>
          <a:lstStyle/>
          <a:p>
            <a:pPr/>
            <a:r>
              <a:t>Week 1</a:t>
            </a:r>
          </a:p>
        </p:txBody>
      </p:sp>
      <p:sp>
        <p:nvSpPr>
          <p:cNvPr id="133" name="The Modern World Emerges"/>
          <p:cNvSpPr txBox="1"/>
          <p:nvPr>
            <p:ph type="body" sz="quarter" idx="1"/>
          </p:nvPr>
        </p:nvSpPr>
        <p:spPr>
          <a:prstGeom prst="rect">
            <a:avLst/>
          </a:prstGeom>
        </p:spPr>
        <p:txBody>
          <a:bodyPr/>
          <a:lstStyle/>
          <a:p>
            <a:pPr/>
            <a:r>
              <a:t>The Modern World Emerges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Mercantilism"/>
          <p:cNvSpPr txBox="1"/>
          <p:nvPr>
            <p:ph type="title"/>
          </p:nvPr>
        </p:nvSpPr>
        <p:spPr>
          <a:prstGeom prst="rect">
            <a:avLst/>
          </a:prstGeom>
        </p:spPr>
        <p:txBody>
          <a:bodyPr/>
          <a:lstStyle/>
          <a:p>
            <a:pPr/>
            <a:r>
              <a:t>Mercantilism </a:t>
            </a:r>
          </a:p>
        </p:txBody>
      </p:sp>
      <p:sp>
        <p:nvSpPr>
          <p:cNvPr id="164" name="The Italian Peninsula became the HUB for Western Europe.…"/>
          <p:cNvSpPr txBox="1"/>
          <p:nvPr>
            <p:ph type="body" idx="1"/>
          </p:nvPr>
        </p:nvSpPr>
        <p:spPr>
          <a:prstGeom prst="rect">
            <a:avLst/>
          </a:prstGeom>
        </p:spPr>
        <p:txBody>
          <a:bodyPr/>
          <a:lstStyle/>
          <a:p>
            <a:pPr>
              <a:buBlip>
                <a:blip r:embed="rId2"/>
              </a:buBlip>
            </a:pPr>
            <a:r>
              <a:t>The Italian Peninsula became the HUB for Western Europe. </a:t>
            </a:r>
          </a:p>
          <a:p>
            <a:pPr>
              <a:buBlip>
                <a:blip r:embed="rId2"/>
              </a:buBlip>
            </a:pPr>
            <a:r>
              <a:t>Merchant Class developed </a:t>
            </a:r>
          </a:p>
          <a:p>
            <a:pPr>
              <a:buBlip>
                <a:blip r:embed="rId2"/>
              </a:buBlip>
            </a:pPr>
            <a:r>
              <a:t>Birth of the Banking System </a:t>
            </a:r>
          </a:p>
          <a:p>
            <a:pPr>
              <a:buBlip>
                <a:blip r:embed="rId2"/>
              </a:buBlip>
            </a:pPr>
            <a:r>
              <a:t>Working Class - Manufacturing goods became popular.</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6" name="Image" descr="Image"/>
          <p:cNvPicPr>
            <a:picLocks noChangeAspect="0"/>
          </p:cNvPicPr>
          <p:nvPr>
            <p:ph type="pic" idx="13"/>
          </p:nvPr>
        </p:nvPicPr>
        <p:blipFill>
          <a:blip r:embed="rId2">
            <a:extLst/>
          </a:blip>
          <a:stretch>
            <a:fillRect/>
          </a:stretch>
        </p:blipFill>
        <p:spPr>
          <a:xfrm>
            <a:off x="6705600" y="2578100"/>
            <a:ext cx="5702300" cy="6578600"/>
          </a:xfrm>
          <a:prstGeom prst="rect">
            <a:avLst/>
          </a:prstGeom>
        </p:spPr>
      </p:pic>
      <p:sp>
        <p:nvSpPr>
          <p:cNvPr id="167" name="Essence of Individualism"/>
          <p:cNvSpPr txBox="1"/>
          <p:nvPr>
            <p:ph type="title"/>
          </p:nvPr>
        </p:nvSpPr>
        <p:spPr>
          <a:prstGeom prst="rect">
            <a:avLst/>
          </a:prstGeom>
        </p:spPr>
        <p:txBody>
          <a:bodyPr/>
          <a:lstStyle>
            <a:lvl1pPr>
              <a:defRPr sz="6400"/>
            </a:lvl1pPr>
          </a:lstStyle>
          <a:p>
            <a:pPr/>
            <a:r>
              <a:t>Essence of Individualism</a:t>
            </a:r>
          </a:p>
        </p:txBody>
      </p:sp>
      <p:sp>
        <p:nvSpPr>
          <p:cNvPr id="168" name="Individualism of the Renaissance gave way to the Reformers of the 16th century.…"/>
          <p:cNvSpPr txBox="1"/>
          <p:nvPr>
            <p:ph type="body" sz="half" idx="1"/>
          </p:nvPr>
        </p:nvSpPr>
        <p:spPr>
          <a:prstGeom prst="rect">
            <a:avLst/>
          </a:prstGeom>
        </p:spPr>
        <p:txBody>
          <a:bodyPr/>
          <a:lstStyle/>
          <a:p>
            <a:pPr marL="381000" indent="-381000">
              <a:buBlip>
                <a:blip r:embed="rId3"/>
              </a:buBlip>
            </a:pPr>
            <a:r>
              <a:t>Individualism of the Renaissance gave way to the Reformers of the 16th century. </a:t>
            </a:r>
          </a:p>
          <a:p>
            <a:pPr marL="381000" indent="-381000">
              <a:buBlip>
                <a:blip r:embed="rId3"/>
              </a:buBlip>
            </a:pPr>
            <a:r>
              <a:t>Man by himself achieves nothing through the gift of spirit or grace. </a:t>
            </a:r>
          </a:p>
          <a:p>
            <a:pPr marL="381000" indent="-381000">
              <a:buBlip>
                <a:blip r:embed="rId3"/>
              </a:buBlip>
            </a:pPr>
            <a:r>
              <a:t>Faith through the salvation of Christ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Eve of the Reformation"/>
          <p:cNvSpPr txBox="1"/>
          <p:nvPr>
            <p:ph type="title"/>
          </p:nvPr>
        </p:nvSpPr>
        <p:spPr>
          <a:prstGeom prst="rect">
            <a:avLst/>
          </a:prstGeom>
        </p:spPr>
        <p:txBody>
          <a:bodyPr/>
          <a:lstStyle/>
          <a:p>
            <a:pPr/>
            <a:r>
              <a:t>Eve of the Reformation</a:t>
            </a:r>
          </a:p>
        </p:txBody>
      </p:sp>
      <p:sp>
        <p:nvSpPr>
          <p:cNvPr id="171" name="Social and Political Divisions…"/>
          <p:cNvSpPr txBox="1"/>
          <p:nvPr>
            <p:ph type="body" idx="1"/>
          </p:nvPr>
        </p:nvSpPr>
        <p:spPr>
          <a:prstGeom prst="rect">
            <a:avLst/>
          </a:prstGeom>
        </p:spPr>
        <p:txBody>
          <a:bodyPr/>
          <a:lstStyle/>
          <a:p>
            <a:pPr marL="354794" indent="-354794" defTabSz="449833">
              <a:spcBef>
                <a:spcPts val="3200"/>
              </a:spcBef>
              <a:buClr>
                <a:srgbClr val="FFFFFF"/>
              </a:buClr>
              <a:buFont typeface="Times"/>
              <a:buBlip>
                <a:blip r:embed="rId2"/>
              </a:buBlip>
              <a:defRPr sz="3311"/>
            </a:pPr>
            <a:r>
              <a:t>Social and Political Divisions</a:t>
            </a:r>
          </a:p>
          <a:p>
            <a:pPr marL="354794" indent="-354794" defTabSz="449833">
              <a:spcBef>
                <a:spcPts val="3200"/>
              </a:spcBef>
              <a:buClr>
                <a:srgbClr val="FFFFFF"/>
              </a:buClr>
              <a:buFont typeface="Times"/>
              <a:buBlip>
                <a:blip r:embed="rId2"/>
              </a:buBlip>
              <a:defRPr sz="3311"/>
            </a:pPr>
            <a:r>
              <a:t>Centralization of Imperial Governments</a:t>
            </a:r>
          </a:p>
          <a:p>
            <a:pPr marL="354794" indent="-354794" defTabSz="449833">
              <a:spcBef>
                <a:spcPts val="3200"/>
              </a:spcBef>
              <a:buClr>
                <a:srgbClr val="FFFFFF"/>
              </a:buClr>
              <a:buFont typeface="Times"/>
              <a:buBlip>
                <a:blip r:embed="rId2"/>
              </a:buBlip>
              <a:defRPr sz="3311"/>
            </a:pPr>
            <a:r>
              <a:t>Spiritual Problems</a:t>
            </a:r>
          </a:p>
          <a:p>
            <a:pPr marL="354794" indent="-354794" defTabSz="449833">
              <a:spcBef>
                <a:spcPts val="3200"/>
              </a:spcBef>
              <a:buClr>
                <a:srgbClr val="FFFFFF"/>
              </a:buClr>
              <a:buFont typeface="Times"/>
              <a:buBlip>
                <a:blip r:embed="rId2"/>
              </a:buBlip>
              <a:defRPr sz="3311"/>
            </a:pPr>
            <a:r>
              <a:t>Weakened Church Authority </a:t>
            </a:r>
          </a:p>
          <a:p>
            <a:pPr marL="354794" indent="-354794" defTabSz="449833">
              <a:spcBef>
                <a:spcPts val="3200"/>
              </a:spcBef>
              <a:buClr>
                <a:srgbClr val="FFFFFF"/>
              </a:buClr>
              <a:buFont typeface="Times"/>
              <a:buBlip>
                <a:blip r:embed="rId2"/>
              </a:buBlip>
              <a:defRPr sz="3311"/>
            </a:pPr>
            <a:r>
              <a:t>Northern Humanism </a:t>
            </a:r>
          </a:p>
          <a:p>
            <a:pPr marL="354794" indent="-354794" defTabSz="449833">
              <a:spcBef>
                <a:spcPts val="3200"/>
              </a:spcBef>
              <a:buClr>
                <a:srgbClr val="FFFFFF"/>
              </a:buClr>
              <a:buFont typeface="Times"/>
              <a:buBlip>
                <a:blip r:embed="rId2"/>
              </a:buBlip>
              <a:defRPr sz="3311"/>
            </a:pPr>
            <a:r>
              <a:t>Literacy &amp; the Printing Press</a:t>
            </a:r>
          </a:p>
          <a:p>
            <a:pPr marL="354794" indent="-354794" defTabSz="449833">
              <a:spcBef>
                <a:spcPts val="3200"/>
              </a:spcBef>
              <a:buClr>
                <a:srgbClr val="FFFFFF"/>
              </a:buClr>
              <a:buFont typeface="Times"/>
              <a:buBlip>
                <a:blip r:embed="rId2"/>
              </a:buBlip>
              <a:defRPr sz="3311"/>
            </a:pPr>
            <a:r>
              <a:t>Laypeople’s Religious Revival </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The Printing Press"/>
          <p:cNvSpPr txBox="1"/>
          <p:nvPr>
            <p:ph type="title"/>
          </p:nvPr>
        </p:nvSpPr>
        <p:spPr>
          <a:prstGeom prst="rect">
            <a:avLst/>
          </a:prstGeom>
        </p:spPr>
        <p:txBody>
          <a:bodyPr/>
          <a:lstStyle>
            <a:lvl1pPr>
              <a:defRPr sz="8400">
                <a:effectLst>
                  <a:outerShdw sx="100000" sy="100000" kx="0" ky="0" algn="b" rotWithShape="0" blurRad="12700" dist="38100" dir="2700000">
                    <a:srgbClr val="000000"/>
                  </a:outerShdw>
                </a:effectLst>
              </a:defRPr>
            </a:lvl1pPr>
          </a:lstStyle>
          <a:p>
            <a:pPr/>
            <a:r>
              <a:t>The Printing Press</a:t>
            </a:r>
          </a:p>
        </p:txBody>
      </p:sp>
      <p:sp>
        <p:nvSpPr>
          <p:cNvPr id="174" name="Increase in universities from 1300-1500.…"/>
          <p:cNvSpPr txBox="1"/>
          <p:nvPr>
            <p:ph type="body" idx="1"/>
          </p:nvPr>
        </p:nvSpPr>
        <p:spPr>
          <a:prstGeom prst="rect">
            <a:avLst/>
          </a:prstGeom>
        </p:spPr>
        <p:txBody>
          <a:bodyPr/>
          <a:lstStyle/>
          <a:p>
            <a:pPr marL="476250" indent="-476250">
              <a:buClr>
                <a:srgbClr val="FFFFFF"/>
              </a:buClr>
              <a:buFont typeface="Times"/>
              <a:buBlip>
                <a:blip r:embed="rId2"/>
              </a:buBlip>
              <a:defRPr sz="5000"/>
            </a:pPr>
            <a:r>
              <a:t>Increase in universities from 1300-1500. </a:t>
            </a:r>
          </a:p>
          <a:p>
            <a:pPr marL="476250" indent="-476250">
              <a:buClr>
                <a:srgbClr val="FFFFFF"/>
              </a:buClr>
              <a:buFont typeface="Times"/>
              <a:buBlip>
                <a:blip r:embed="rId2"/>
              </a:buBlip>
              <a:defRPr sz="5000"/>
            </a:pPr>
            <a:r>
              <a:t>Johann Guttenberg: 1455 invents the a movable type of machine</a:t>
            </a:r>
          </a:p>
          <a:p>
            <a:pPr marL="476250" indent="-476250">
              <a:buClr>
                <a:srgbClr val="FFFFFF"/>
              </a:buClr>
              <a:buFont typeface="Times"/>
              <a:buBlip>
                <a:blip r:embed="rId2"/>
              </a:buBlip>
              <a:defRPr sz="5000"/>
            </a:pPr>
            <a:r>
              <a:t>Mass production of pamphlets and indulgences.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6" name="gutenberg_11358_lg.png" descr="gutenberg_11358_lg.png"/>
          <p:cNvPicPr>
            <a:picLocks noChangeAspect="0"/>
          </p:cNvPicPr>
          <p:nvPr/>
        </p:nvPicPr>
        <p:blipFill>
          <a:blip r:embed="rId2">
            <a:extLst/>
          </a:blip>
          <a:stretch>
            <a:fillRect/>
          </a:stretch>
        </p:blipFill>
        <p:spPr>
          <a:xfrm>
            <a:off x="3303197" y="866986"/>
            <a:ext cx="6398405" cy="7802881"/>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Ecclesiastical Reform"/>
          <p:cNvSpPr txBox="1"/>
          <p:nvPr>
            <p:ph type="title"/>
          </p:nvPr>
        </p:nvSpPr>
        <p:spPr>
          <a:prstGeom prst="rect">
            <a:avLst/>
          </a:prstGeom>
        </p:spPr>
        <p:txBody>
          <a:bodyPr/>
          <a:lstStyle>
            <a:lvl1pPr>
              <a:defRPr b="1" sz="8400">
                <a:effectLst>
                  <a:outerShdw sx="100000" sy="100000" kx="0" ky="0" algn="b" rotWithShape="0" blurRad="12700" dist="38100" dir="2700000">
                    <a:srgbClr val="000000"/>
                  </a:outerShdw>
                </a:effectLst>
              </a:defRPr>
            </a:lvl1pPr>
          </a:lstStyle>
          <a:p>
            <a:pPr/>
            <a:r>
              <a:t>Ecclesiastical Reform</a:t>
            </a:r>
          </a:p>
        </p:txBody>
      </p:sp>
      <p:sp>
        <p:nvSpPr>
          <p:cNvPr id="179" name="Modern Devotion – established by Gerard Groote (1340-1384).…"/>
          <p:cNvSpPr txBox="1"/>
          <p:nvPr>
            <p:ph type="body" idx="1"/>
          </p:nvPr>
        </p:nvSpPr>
        <p:spPr>
          <a:prstGeom prst="rect">
            <a:avLst/>
          </a:prstGeom>
        </p:spPr>
        <p:txBody>
          <a:bodyPr/>
          <a:lstStyle/>
          <a:p>
            <a:pPr marL="461962" indent="-461962" defTabSz="566674">
              <a:spcBef>
                <a:spcPts val="4000"/>
              </a:spcBef>
              <a:buClr>
                <a:srgbClr val="FFFFFF"/>
              </a:buClr>
              <a:buFont typeface="Times"/>
              <a:buBlip>
                <a:blip r:embed="rId2"/>
              </a:buBlip>
              <a:defRPr sz="4171"/>
            </a:pPr>
            <a:r>
              <a:rPr sz="4850"/>
              <a:t>Modern</a:t>
            </a:r>
            <a:r>
              <a:rPr b="1" sz="4850">
                <a:latin typeface="Times"/>
                <a:ea typeface="Times"/>
                <a:cs typeface="Times"/>
                <a:sym typeface="Times"/>
              </a:rPr>
              <a:t> </a:t>
            </a:r>
            <a:r>
              <a:t>Devotion – established by Gerard Groote (1340-1384).</a:t>
            </a:r>
          </a:p>
          <a:p>
            <a:pPr marL="529114" indent="-473049" defTabSz="566674">
              <a:spcBef>
                <a:spcPts val="4000"/>
              </a:spcBef>
              <a:buClr>
                <a:srgbClr val="FFFFFF"/>
              </a:buClr>
              <a:buSzTx/>
              <a:buFont typeface="Times"/>
              <a:buNone/>
              <a:defRPr sz="4171"/>
            </a:pPr>
            <a:r>
              <a:t>		- </a:t>
            </a:r>
            <a:r>
              <a:rPr i="1">
                <a:latin typeface="Times"/>
                <a:ea typeface="Times"/>
                <a:cs typeface="Times"/>
                <a:sym typeface="Times"/>
              </a:rPr>
              <a:t>Brothers of a Common Life</a:t>
            </a:r>
            <a:endParaRPr i="1">
              <a:latin typeface="Times"/>
              <a:ea typeface="Times"/>
              <a:cs typeface="Times"/>
              <a:sym typeface="Times"/>
            </a:endParaRPr>
          </a:p>
          <a:p>
            <a:pPr marL="529114" indent="-473049" defTabSz="566674">
              <a:spcBef>
                <a:spcPts val="4000"/>
              </a:spcBef>
              <a:buClr>
                <a:srgbClr val="FFFFFF"/>
              </a:buClr>
              <a:buSzTx/>
              <a:buFont typeface="Times"/>
              <a:buNone/>
              <a:defRPr i="1" sz="4171"/>
            </a:pPr>
            <a:r>
              <a:t>		- Imitation of Christ </a:t>
            </a:r>
          </a:p>
          <a:p>
            <a:pPr marL="446948" indent="-446948" defTabSz="566674">
              <a:spcBef>
                <a:spcPts val="4000"/>
              </a:spcBef>
              <a:buClr>
                <a:srgbClr val="FFFFFF"/>
              </a:buClr>
              <a:buFont typeface="Times"/>
              <a:buBlip>
                <a:blip r:embed="rId2"/>
              </a:buBlip>
              <a:defRPr sz="4171"/>
            </a:pPr>
            <a:r>
              <a:t>Humanism &amp; Vernacular </a:t>
            </a:r>
          </a:p>
          <a:p>
            <a:pPr marL="446948" indent="-446948" defTabSz="566674">
              <a:spcBef>
                <a:spcPts val="4000"/>
              </a:spcBef>
              <a:buClr>
                <a:srgbClr val="FFFFFF"/>
              </a:buClr>
              <a:buFont typeface="Times"/>
              <a:buBlip>
                <a:blip r:embed="rId2"/>
              </a:buBlip>
              <a:defRPr sz="4171"/>
            </a:pPr>
            <a:r>
              <a:t>Lay Control over Religious Life</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Martin Luther"/>
          <p:cNvSpPr txBox="1"/>
          <p:nvPr>
            <p:ph type="title"/>
          </p:nvPr>
        </p:nvSpPr>
        <p:spPr>
          <a:prstGeom prst="rect">
            <a:avLst/>
          </a:prstGeom>
        </p:spPr>
        <p:txBody>
          <a:bodyPr/>
          <a:lstStyle>
            <a:lvl1pPr>
              <a:defRPr b="1" sz="8400">
                <a:effectLst>
                  <a:outerShdw sx="100000" sy="100000" kx="0" ky="0" algn="b" rotWithShape="0" blurRad="12700" dist="38100" dir="2700000">
                    <a:srgbClr val="000000"/>
                  </a:outerShdw>
                </a:effectLst>
              </a:defRPr>
            </a:lvl1pPr>
          </a:lstStyle>
          <a:p>
            <a:pPr/>
            <a:r>
              <a:t>Martin Luther</a:t>
            </a:r>
          </a:p>
        </p:txBody>
      </p:sp>
      <p:sp>
        <p:nvSpPr>
          <p:cNvPr id="182" name="1483-1546…"/>
          <p:cNvSpPr txBox="1"/>
          <p:nvPr>
            <p:ph type="body" sz="half" idx="1"/>
          </p:nvPr>
        </p:nvSpPr>
        <p:spPr>
          <a:xfrm>
            <a:off x="6241752" y="2628900"/>
            <a:ext cx="6115348" cy="6159947"/>
          </a:xfrm>
          <a:prstGeom prst="rect">
            <a:avLst/>
          </a:prstGeom>
        </p:spPr>
        <p:txBody>
          <a:bodyPr/>
          <a:lstStyle/>
          <a:p>
            <a:pPr marL="462057" indent="-462057" defTabSz="572516">
              <a:lnSpc>
                <a:spcPct val="90000"/>
              </a:lnSpc>
              <a:spcBef>
                <a:spcPts val="4100"/>
              </a:spcBef>
              <a:buClr>
                <a:srgbClr val="FFFFFF"/>
              </a:buClr>
              <a:buFont typeface="Times"/>
              <a:buBlip>
                <a:blip r:embed="rId2"/>
              </a:buBlip>
              <a:defRPr sz="4214"/>
            </a:pPr>
            <a:r>
              <a:rPr sz="4312"/>
              <a:t>1483-1546</a:t>
            </a:r>
            <a:endParaRPr sz="4312"/>
          </a:p>
          <a:p>
            <a:pPr marL="462057" indent="-462057" defTabSz="572516">
              <a:lnSpc>
                <a:spcPct val="90000"/>
              </a:lnSpc>
              <a:spcBef>
                <a:spcPts val="4100"/>
              </a:spcBef>
              <a:buClr>
                <a:srgbClr val="FFFFFF"/>
              </a:buClr>
              <a:buFont typeface="Times"/>
              <a:buBlip>
                <a:blip r:embed="rId2"/>
              </a:buBlip>
              <a:defRPr sz="4214"/>
            </a:pPr>
            <a:r>
              <a:rPr sz="4312"/>
              <a:t>University of Erfurt </a:t>
            </a:r>
            <a:endParaRPr sz="4312"/>
          </a:p>
          <a:p>
            <a:pPr marL="462057" indent="-462057" defTabSz="572516">
              <a:lnSpc>
                <a:spcPct val="90000"/>
              </a:lnSpc>
              <a:spcBef>
                <a:spcPts val="4100"/>
              </a:spcBef>
              <a:buClr>
                <a:srgbClr val="FFFFFF"/>
              </a:buClr>
              <a:buFont typeface="Times"/>
              <a:buBlip>
                <a:blip r:embed="rId2"/>
              </a:buBlip>
              <a:defRPr sz="4214"/>
            </a:pPr>
            <a:r>
              <a:rPr sz="4312"/>
              <a:t>Pursued a Law Degree</a:t>
            </a:r>
            <a:endParaRPr sz="4312"/>
          </a:p>
          <a:p>
            <a:pPr marL="462057" indent="-462057" defTabSz="572516">
              <a:lnSpc>
                <a:spcPct val="90000"/>
              </a:lnSpc>
              <a:spcBef>
                <a:spcPts val="4100"/>
              </a:spcBef>
              <a:buClr>
                <a:srgbClr val="FFFFFF"/>
              </a:buClr>
              <a:buFont typeface="Times"/>
              <a:buBlip>
                <a:blip r:embed="rId2"/>
              </a:buBlip>
              <a:defRPr sz="4214"/>
            </a:pPr>
            <a:r>
              <a:rPr sz="4312"/>
              <a:t>Augustinian Monk</a:t>
            </a:r>
            <a:endParaRPr sz="4312"/>
          </a:p>
          <a:p>
            <a:pPr marL="462057" indent="-462057" defTabSz="572516">
              <a:lnSpc>
                <a:spcPct val="90000"/>
              </a:lnSpc>
              <a:spcBef>
                <a:spcPts val="4100"/>
              </a:spcBef>
              <a:buClr>
                <a:srgbClr val="FFFFFF"/>
              </a:buClr>
              <a:buFont typeface="Times"/>
              <a:buBlip>
                <a:blip r:embed="rId2"/>
              </a:buBlip>
              <a:defRPr sz="4214"/>
            </a:pPr>
            <a:r>
              <a:rPr sz="4312"/>
              <a:t>Studied the works of Ockham and Biel</a:t>
            </a:r>
            <a:r>
              <a:rPr b="1" sz="4312">
                <a:effectLst>
                  <a:outerShdw sx="100000" sy="100000" kx="0" ky="0" algn="b" rotWithShape="0" blurRad="12446" dist="24892" dir="2700000">
                    <a:srgbClr val="000000"/>
                  </a:outerShdw>
                </a:effectLst>
                <a:latin typeface="Times"/>
                <a:ea typeface="Times"/>
                <a:cs typeface="Times"/>
                <a:sym typeface="Times"/>
              </a:rPr>
              <a:t>  </a:t>
            </a:r>
          </a:p>
        </p:txBody>
      </p:sp>
      <p:pic>
        <p:nvPicPr>
          <p:cNvPr id="183" name="martin-luther.jpg" descr="martin-luther.jpg"/>
          <p:cNvPicPr>
            <a:picLocks noChangeAspect="0"/>
          </p:cNvPicPr>
          <p:nvPr/>
        </p:nvPicPr>
        <p:blipFill>
          <a:blip r:embed="rId3">
            <a:extLst/>
          </a:blip>
          <a:stretch>
            <a:fillRect/>
          </a:stretch>
        </p:blipFill>
        <p:spPr>
          <a:xfrm>
            <a:off x="1083733" y="2752442"/>
            <a:ext cx="4334934" cy="6339841"/>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Luther’s Position"/>
          <p:cNvSpPr txBox="1"/>
          <p:nvPr>
            <p:ph type="title"/>
          </p:nvPr>
        </p:nvSpPr>
        <p:spPr>
          <a:prstGeom prst="rect">
            <a:avLst/>
          </a:prstGeom>
        </p:spPr>
        <p:txBody>
          <a:bodyPr/>
          <a:lstStyle>
            <a:lvl1pPr>
              <a:defRPr b="1" sz="8400">
                <a:effectLst>
                  <a:outerShdw sx="100000" sy="100000" kx="0" ky="0" algn="b" rotWithShape="0" blurRad="12700" dist="38100" dir="2700000">
                    <a:srgbClr val="000000"/>
                  </a:outerShdw>
                </a:effectLst>
              </a:defRPr>
            </a:lvl1pPr>
          </a:lstStyle>
          <a:p>
            <a:pPr/>
            <a:r>
              <a:t>Luther’s Position </a:t>
            </a:r>
          </a:p>
        </p:txBody>
      </p:sp>
      <p:sp>
        <p:nvSpPr>
          <p:cNvPr id="186" name="Reform the Church within, like it was done in the past.…"/>
          <p:cNvSpPr txBox="1"/>
          <p:nvPr>
            <p:ph type="body" idx="1"/>
          </p:nvPr>
        </p:nvSpPr>
        <p:spPr>
          <a:prstGeom prst="rect">
            <a:avLst/>
          </a:prstGeom>
        </p:spPr>
        <p:txBody>
          <a:bodyPr/>
          <a:lstStyle/>
          <a:p>
            <a:pPr marL="476250" indent="-476250">
              <a:buClr>
                <a:srgbClr val="FFFFFF"/>
              </a:buClr>
              <a:buFont typeface="Times"/>
              <a:buBlip>
                <a:blip r:embed="rId2"/>
              </a:buBlip>
              <a:defRPr sz="5000"/>
            </a:pPr>
            <a:r>
              <a:t>Reform the Church within, like it was done in the past. </a:t>
            </a:r>
          </a:p>
          <a:p>
            <a:pPr marL="476250" indent="-476250">
              <a:buClr>
                <a:srgbClr val="FFFFFF"/>
              </a:buClr>
              <a:buFont typeface="Times"/>
              <a:buBlip>
                <a:blip r:embed="rId2"/>
              </a:buBlip>
              <a:defRPr sz="5000"/>
            </a:pPr>
            <a:r>
              <a:t>Two major problems: </a:t>
            </a:r>
          </a:p>
          <a:p>
            <a:pPr marL="545479" indent="-487680">
              <a:buClr>
                <a:srgbClr val="FFFFFF"/>
              </a:buClr>
              <a:buSzTx/>
              <a:buFont typeface="Times"/>
              <a:buNone/>
              <a:defRPr sz="5000"/>
            </a:pPr>
            <a:r>
              <a:t>		1. God’s Righteousness </a:t>
            </a:r>
          </a:p>
          <a:p>
            <a:pPr marL="545479" indent="-487680">
              <a:buClr>
                <a:srgbClr val="FFFFFF"/>
              </a:buClr>
              <a:buSzTx/>
              <a:buFont typeface="Times"/>
              <a:buNone/>
              <a:defRPr sz="5000"/>
            </a:pPr>
            <a:r>
              <a:t>		2. Indulgences </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Sola Fide"/>
          <p:cNvSpPr txBox="1"/>
          <p:nvPr>
            <p:ph type="title"/>
          </p:nvPr>
        </p:nvSpPr>
        <p:spPr>
          <a:prstGeom prst="rect">
            <a:avLst/>
          </a:prstGeom>
        </p:spPr>
        <p:txBody>
          <a:bodyPr/>
          <a:lstStyle>
            <a:lvl1pPr>
              <a:defRPr b="1" sz="8400">
                <a:effectLst>
                  <a:outerShdw sx="100000" sy="100000" kx="0" ky="0" algn="b" rotWithShape="0" blurRad="12700" dist="38100" dir="2700000">
                    <a:srgbClr val="000000"/>
                  </a:outerShdw>
                </a:effectLst>
              </a:defRPr>
            </a:lvl1pPr>
          </a:lstStyle>
          <a:p>
            <a:pPr/>
            <a:r>
              <a:t>Sola Fide </a:t>
            </a:r>
          </a:p>
        </p:txBody>
      </p:sp>
      <p:sp>
        <p:nvSpPr>
          <p:cNvPr id="189" name="Luther struggled with the meaning behind God’s Righteousness…"/>
          <p:cNvSpPr txBox="1"/>
          <p:nvPr>
            <p:ph type="body" idx="1"/>
          </p:nvPr>
        </p:nvSpPr>
        <p:spPr>
          <a:prstGeom prst="rect">
            <a:avLst/>
          </a:prstGeom>
        </p:spPr>
        <p:txBody>
          <a:bodyPr/>
          <a:lstStyle/>
          <a:p>
            <a:pPr marL="404812" indent="-404812" defTabSz="496570">
              <a:lnSpc>
                <a:spcPct val="90000"/>
              </a:lnSpc>
              <a:spcBef>
                <a:spcPts val="3500"/>
              </a:spcBef>
              <a:buClr>
                <a:srgbClr val="FFFFFF"/>
              </a:buClr>
              <a:buFont typeface="Times"/>
              <a:buBlip>
                <a:blip r:embed="rId2"/>
              </a:buBlip>
              <a:defRPr sz="4250"/>
            </a:pPr>
            <a:r>
              <a:t>Luther struggled with the meaning behind God’s Righteousness </a:t>
            </a:r>
          </a:p>
          <a:p>
            <a:pPr marL="404812" indent="-404812" defTabSz="496570">
              <a:lnSpc>
                <a:spcPct val="90000"/>
              </a:lnSpc>
              <a:spcBef>
                <a:spcPts val="3500"/>
              </a:spcBef>
              <a:buClr>
                <a:srgbClr val="FFFFFF"/>
              </a:buClr>
              <a:buFont typeface="Times"/>
              <a:buBlip>
                <a:blip r:embed="rId2"/>
              </a:buBlip>
              <a:defRPr sz="4250"/>
            </a:pPr>
            <a:r>
              <a:t>A perfection no one could know, or ever achieve. </a:t>
            </a:r>
          </a:p>
          <a:p>
            <a:pPr marL="404812" indent="-404812" defTabSz="496570">
              <a:lnSpc>
                <a:spcPct val="90000"/>
              </a:lnSpc>
              <a:spcBef>
                <a:spcPts val="3500"/>
              </a:spcBef>
              <a:buClr>
                <a:srgbClr val="FFFFFF"/>
              </a:buClr>
              <a:buFont typeface="Times"/>
              <a:buBlip>
                <a:blip r:embed="rId2"/>
              </a:buBlip>
              <a:defRPr i="1" sz="4250"/>
            </a:pPr>
            <a:r>
              <a:t>Justification of Faith Alone:</a:t>
            </a:r>
          </a:p>
          <a:p>
            <a:pPr marL="463657" indent="-414528" defTabSz="496570">
              <a:lnSpc>
                <a:spcPct val="90000"/>
              </a:lnSpc>
              <a:spcBef>
                <a:spcPts val="3500"/>
              </a:spcBef>
              <a:buClr>
                <a:srgbClr val="FFFFFF"/>
              </a:buClr>
              <a:buSzTx/>
              <a:buFont typeface="Times"/>
              <a:buNone/>
              <a:defRPr sz="3655"/>
            </a:pPr>
            <a:r>
              <a:rPr i="1" sz="4250">
                <a:latin typeface="Times"/>
                <a:ea typeface="Times"/>
                <a:cs typeface="Times"/>
                <a:sym typeface="Times"/>
              </a:rPr>
              <a:t>	 - </a:t>
            </a:r>
            <a:r>
              <a:rPr sz="4250"/>
              <a:t>To believe is to stand before God</a:t>
            </a:r>
            <a:endParaRPr sz="4250"/>
          </a:p>
          <a:p>
            <a:pPr marL="463657" indent="-414528" defTabSz="496570">
              <a:lnSpc>
                <a:spcPct val="90000"/>
              </a:lnSpc>
              <a:spcBef>
                <a:spcPts val="3500"/>
              </a:spcBef>
              <a:buClr>
                <a:srgbClr val="FFFFFF"/>
              </a:buClr>
              <a:buSzTx/>
              <a:buFont typeface="Times"/>
              <a:buNone/>
              <a:defRPr sz="4250"/>
            </a:pPr>
            <a:r>
              <a:t>			- Romans 1:17 </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 name="Attack on Indulgences"/>
          <p:cNvSpPr txBox="1"/>
          <p:nvPr>
            <p:ph type="title"/>
          </p:nvPr>
        </p:nvSpPr>
        <p:spPr>
          <a:prstGeom prst="rect">
            <a:avLst/>
          </a:prstGeom>
        </p:spPr>
        <p:txBody>
          <a:bodyPr/>
          <a:lstStyle>
            <a:lvl1pPr>
              <a:defRPr b="1" sz="8400">
                <a:effectLst>
                  <a:outerShdw sx="100000" sy="100000" kx="0" ky="0" algn="b" rotWithShape="0" blurRad="12700" dist="38100" dir="2700000">
                    <a:srgbClr val="000000"/>
                  </a:outerShdw>
                </a:effectLst>
              </a:defRPr>
            </a:lvl1pPr>
          </a:lstStyle>
          <a:p>
            <a:pPr/>
            <a:r>
              <a:t>Attack on Indulgences</a:t>
            </a:r>
          </a:p>
        </p:txBody>
      </p:sp>
      <p:sp>
        <p:nvSpPr>
          <p:cNvPr id="192" name="Luther was concerned on the abuses of Indulgences.…"/>
          <p:cNvSpPr txBox="1"/>
          <p:nvPr>
            <p:ph type="body" idx="1"/>
          </p:nvPr>
        </p:nvSpPr>
        <p:spPr>
          <a:prstGeom prst="rect">
            <a:avLst/>
          </a:prstGeom>
        </p:spPr>
        <p:txBody>
          <a:bodyPr/>
          <a:lstStyle/>
          <a:p>
            <a:pPr marL="457200" indent="-457200" defTabSz="560831">
              <a:spcBef>
                <a:spcPts val="4000"/>
              </a:spcBef>
              <a:buClr>
                <a:srgbClr val="FFFFFF"/>
              </a:buClr>
              <a:buFont typeface="Times"/>
              <a:buBlip>
                <a:blip r:embed="rId2"/>
              </a:buBlip>
              <a:defRPr sz="4800"/>
            </a:pPr>
            <a:r>
              <a:t>Luther was concerned on the abuses of Indulgences. </a:t>
            </a:r>
          </a:p>
          <a:p>
            <a:pPr marL="457200" indent="-457200" defTabSz="560831">
              <a:spcBef>
                <a:spcPts val="4000"/>
              </a:spcBef>
              <a:buClr>
                <a:srgbClr val="FFFFFF"/>
              </a:buClr>
              <a:buFont typeface="Times"/>
              <a:buBlip>
                <a:blip r:embed="rId2"/>
              </a:buBlip>
              <a:defRPr sz="4800"/>
            </a:pPr>
            <a:r>
              <a:t>1476 - Pope Sixtus IV - Purgatory </a:t>
            </a:r>
          </a:p>
          <a:p>
            <a:pPr marL="457200" indent="-457200" defTabSz="560831">
              <a:spcBef>
                <a:spcPts val="4000"/>
              </a:spcBef>
              <a:buClr>
                <a:srgbClr val="FFFFFF"/>
              </a:buClr>
              <a:buFont typeface="Times"/>
              <a:buBlip>
                <a:blip r:embed="rId2"/>
              </a:buBlip>
              <a:defRPr sz="4800"/>
            </a:pPr>
            <a:r>
              <a:t>The selling of Indulgences became a huge commodity for the Church. </a:t>
            </a:r>
          </a:p>
          <a:p>
            <a:pPr marL="457200" indent="-457200" defTabSz="560831">
              <a:spcBef>
                <a:spcPts val="4000"/>
              </a:spcBef>
              <a:buClr>
                <a:srgbClr val="FFFFFF"/>
              </a:buClr>
              <a:buFont typeface="Times"/>
              <a:buBlip>
                <a:blip r:embed="rId2"/>
              </a:buBlip>
              <a:defRPr sz="4800"/>
            </a:pPr>
            <a:r>
              <a:t>Can salvation be bought or sold?</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Psychology of Change"/>
          <p:cNvSpPr txBox="1"/>
          <p:nvPr>
            <p:ph type="title"/>
          </p:nvPr>
        </p:nvSpPr>
        <p:spPr>
          <a:prstGeom prst="rect">
            <a:avLst/>
          </a:prstGeom>
        </p:spPr>
        <p:txBody>
          <a:bodyPr/>
          <a:lstStyle/>
          <a:p>
            <a:pPr/>
            <a:r>
              <a:t>Psychology of Change</a:t>
            </a:r>
          </a:p>
        </p:txBody>
      </p:sp>
      <p:sp>
        <p:nvSpPr>
          <p:cNvPr id="136" name="History = Study of Change…"/>
          <p:cNvSpPr txBox="1"/>
          <p:nvPr>
            <p:ph type="body" idx="1"/>
          </p:nvPr>
        </p:nvSpPr>
        <p:spPr>
          <a:prstGeom prst="rect">
            <a:avLst/>
          </a:prstGeom>
        </p:spPr>
        <p:txBody>
          <a:bodyPr/>
          <a:lstStyle/>
          <a:p>
            <a:pPr marL="410718" indent="-410718" defTabSz="449833">
              <a:spcBef>
                <a:spcPts val="3200"/>
              </a:spcBef>
              <a:buBlip>
                <a:blip r:embed="rId2"/>
              </a:buBlip>
              <a:defRPr sz="3311"/>
            </a:pPr>
            <a:r>
              <a:t>History = Study of Change </a:t>
            </a:r>
          </a:p>
          <a:p>
            <a:pPr marL="410718" indent="-410718" defTabSz="449833">
              <a:spcBef>
                <a:spcPts val="3200"/>
              </a:spcBef>
              <a:buBlip>
                <a:blip r:embed="rId2"/>
              </a:buBlip>
              <a:defRPr sz="3311"/>
            </a:pPr>
            <a:r>
              <a:t>Many courses of study also correlate this idea. </a:t>
            </a:r>
          </a:p>
          <a:p>
            <a:pPr lvl="1" marL="821436" indent="-410718" defTabSz="449833">
              <a:spcBef>
                <a:spcPts val="3200"/>
              </a:spcBef>
              <a:buBlip>
                <a:blip r:embed="rId2"/>
              </a:buBlip>
              <a:defRPr sz="3311"/>
            </a:pPr>
            <a:r>
              <a:t>Chemistry </a:t>
            </a:r>
          </a:p>
          <a:p>
            <a:pPr lvl="1" marL="821436" indent="-410718" defTabSz="449833">
              <a:spcBef>
                <a:spcPts val="3200"/>
              </a:spcBef>
              <a:buBlip>
                <a:blip r:embed="rId2"/>
              </a:buBlip>
              <a:defRPr sz="3311"/>
            </a:pPr>
            <a:r>
              <a:t>Calculus </a:t>
            </a:r>
          </a:p>
          <a:p>
            <a:pPr lvl="1" marL="821436" indent="-410718" defTabSz="449833">
              <a:spcBef>
                <a:spcPts val="3200"/>
              </a:spcBef>
              <a:buBlip>
                <a:blip r:embed="rId2"/>
              </a:buBlip>
              <a:defRPr sz="3311"/>
            </a:pPr>
            <a:r>
              <a:t>Physics </a:t>
            </a:r>
          </a:p>
          <a:p>
            <a:pPr lvl="1" marL="821436" indent="-410718" defTabSz="449833">
              <a:spcBef>
                <a:spcPts val="3200"/>
              </a:spcBef>
              <a:buBlip>
                <a:blip r:embed="rId2"/>
              </a:buBlip>
              <a:defRPr sz="3311"/>
            </a:pPr>
            <a:r>
              <a:t>Geography </a:t>
            </a:r>
          </a:p>
          <a:p>
            <a:pPr lvl="1" marL="821436" indent="-410718" defTabSz="449833">
              <a:spcBef>
                <a:spcPts val="3200"/>
              </a:spcBef>
              <a:buBlip>
                <a:blip r:embed="rId2"/>
              </a:buBlip>
              <a:defRPr sz="3311"/>
            </a:pPr>
            <a:r>
              <a:t>Psychology </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John Tetzel"/>
          <p:cNvSpPr txBox="1"/>
          <p:nvPr>
            <p:ph type="title"/>
          </p:nvPr>
        </p:nvSpPr>
        <p:spPr>
          <a:prstGeom prst="rect">
            <a:avLst/>
          </a:prstGeom>
        </p:spPr>
        <p:txBody>
          <a:bodyPr/>
          <a:lstStyle/>
          <a:p>
            <a:pPr/>
            <a:r>
              <a:t>John Tetzel </a:t>
            </a:r>
          </a:p>
        </p:txBody>
      </p:sp>
      <p:sp>
        <p:nvSpPr>
          <p:cNvPr id="195" name="“Don’t you hear the voices of your dead parents and other relatives crying out, ‘Have mercy on us, for we suffer great punishment &amp; pain. From this you could release us with a few alms. We have created you, fed you, cared for you, and left you land. Why do you treat us so cruelly and leave us to suffer in the flames, when it takes only a little to save us?’”"/>
          <p:cNvSpPr txBox="1"/>
          <p:nvPr>
            <p:ph type="body" idx="1"/>
          </p:nvPr>
        </p:nvSpPr>
        <p:spPr>
          <a:prstGeom prst="rect">
            <a:avLst/>
          </a:prstGeom>
        </p:spPr>
        <p:txBody>
          <a:bodyPr/>
          <a:lstStyle>
            <a:lvl1pPr marL="545479" indent="-487680">
              <a:buClr>
                <a:srgbClr val="FFFFFF"/>
              </a:buClr>
              <a:buSzTx/>
              <a:buFont typeface="Times"/>
              <a:buNone/>
              <a:defRPr sz="3800"/>
            </a:lvl1pPr>
          </a:lstStyle>
          <a:p>
            <a:pPr/>
            <a:r>
              <a:t>“Don’t you hear the voices of your dead parents and other relatives crying out, ‘Have mercy on us, for we suffer great punishment &amp; pain. From this you could release us with a few alms. We have created you, fed you, cared for you, and left you land. Why do you treat us so cruelly and leave us to suffer in the flames, when it takes only a little to save us?’” </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Ninety-Five Theses"/>
          <p:cNvSpPr txBox="1"/>
          <p:nvPr>
            <p:ph type="title"/>
          </p:nvPr>
        </p:nvSpPr>
        <p:spPr>
          <a:prstGeom prst="rect">
            <a:avLst/>
          </a:prstGeom>
        </p:spPr>
        <p:txBody>
          <a:bodyPr/>
          <a:lstStyle>
            <a:lvl1pPr>
              <a:defRPr b="1" sz="7600">
                <a:effectLst>
                  <a:outerShdw sx="100000" sy="100000" kx="0" ky="0" algn="b" rotWithShape="0" blurRad="12700" dist="38100" dir="2700000">
                    <a:srgbClr val="000000"/>
                  </a:outerShdw>
                </a:effectLst>
              </a:defRPr>
            </a:lvl1pPr>
          </a:lstStyle>
          <a:p>
            <a:pPr/>
            <a:r>
              <a:t>Ninety-Five Theses</a:t>
            </a:r>
          </a:p>
        </p:txBody>
      </p:sp>
      <p:pic>
        <p:nvPicPr>
          <p:cNvPr id="198" name="image.jpg" descr="image.jpg"/>
          <p:cNvPicPr>
            <a:picLocks noChangeAspect="0"/>
          </p:cNvPicPr>
          <p:nvPr/>
        </p:nvPicPr>
        <p:blipFill>
          <a:blip r:embed="rId2">
            <a:extLst/>
          </a:blip>
          <a:stretch>
            <a:fillRect/>
          </a:stretch>
        </p:blipFill>
        <p:spPr>
          <a:xfrm>
            <a:off x="3061546" y="2817706"/>
            <a:ext cx="6879450" cy="5852161"/>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Luther’s Break"/>
          <p:cNvSpPr txBox="1"/>
          <p:nvPr>
            <p:ph type="title"/>
          </p:nvPr>
        </p:nvSpPr>
        <p:spPr>
          <a:prstGeom prst="rect">
            <a:avLst/>
          </a:prstGeom>
        </p:spPr>
        <p:txBody>
          <a:bodyPr/>
          <a:lstStyle>
            <a:lvl1pPr>
              <a:defRPr b="1" sz="7600">
                <a:effectLst>
                  <a:outerShdw sx="100000" sy="100000" kx="0" ky="0" algn="b" rotWithShape="0" blurRad="12700" dist="38100" dir="2700000">
                    <a:srgbClr val="000000"/>
                  </a:outerShdw>
                </a:effectLst>
              </a:defRPr>
            </a:lvl1pPr>
          </a:lstStyle>
          <a:p>
            <a:pPr/>
            <a:r>
              <a:t>Luther’s Break </a:t>
            </a:r>
          </a:p>
        </p:txBody>
      </p:sp>
      <p:sp>
        <p:nvSpPr>
          <p:cNvPr id="201" name="Luther’s ninety-five theses became the rage of the age.…"/>
          <p:cNvSpPr txBox="1"/>
          <p:nvPr>
            <p:ph type="body" idx="1"/>
          </p:nvPr>
        </p:nvSpPr>
        <p:spPr>
          <a:prstGeom prst="rect">
            <a:avLst/>
          </a:prstGeom>
        </p:spPr>
        <p:txBody>
          <a:bodyPr/>
          <a:lstStyle/>
          <a:p>
            <a:pPr marL="391656" indent="-391656" defTabSz="496570">
              <a:spcBef>
                <a:spcPts val="3500"/>
              </a:spcBef>
              <a:buClr>
                <a:srgbClr val="FFFFFF"/>
              </a:buClr>
              <a:buFont typeface="Times"/>
              <a:buBlip>
                <a:blip r:embed="rId2"/>
              </a:buBlip>
              <a:defRPr sz="3655"/>
            </a:pPr>
            <a:r>
              <a:t>Luther’s ninety-five theses became the rage of the age. </a:t>
            </a:r>
          </a:p>
          <a:p>
            <a:pPr marL="391656" indent="-391656" defTabSz="496570">
              <a:spcBef>
                <a:spcPts val="3500"/>
              </a:spcBef>
              <a:buClr>
                <a:srgbClr val="FFFFFF"/>
              </a:buClr>
              <a:buFont typeface="Times"/>
              <a:buBlip>
                <a:blip r:embed="rId2"/>
              </a:buBlip>
              <a:defRPr sz="3655"/>
            </a:pPr>
            <a:r>
              <a:t>Sola Scriptura </a:t>
            </a:r>
          </a:p>
          <a:p>
            <a:pPr marL="391656" indent="-391656" defTabSz="496570">
              <a:spcBef>
                <a:spcPts val="3500"/>
              </a:spcBef>
              <a:buClr>
                <a:srgbClr val="FFFFFF"/>
              </a:buClr>
              <a:buFont typeface="Times"/>
              <a:buBlip>
                <a:blip r:embed="rId2"/>
              </a:buBlip>
              <a:defRPr sz="3655"/>
            </a:pPr>
            <a:r>
              <a:t>Excommunicated January 3, 1521</a:t>
            </a:r>
          </a:p>
          <a:p>
            <a:pPr marL="391656" indent="-391656" defTabSz="496570">
              <a:spcBef>
                <a:spcPts val="3500"/>
              </a:spcBef>
              <a:buClr>
                <a:srgbClr val="FFFFFF"/>
              </a:buClr>
              <a:buFont typeface="Times"/>
              <a:buBlip>
                <a:blip r:embed="rId2"/>
              </a:buBlip>
              <a:defRPr sz="3655"/>
            </a:pPr>
            <a:r>
              <a:t>Charles V crowned Emperor  </a:t>
            </a:r>
          </a:p>
          <a:p>
            <a:pPr marL="391656" indent="-391656" defTabSz="496570">
              <a:spcBef>
                <a:spcPts val="3500"/>
              </a:spcBef>
              <a:buClr>
                <a:srgbClr val="FFFFFF"/>
              </a:buClr>
              <a:buFont typeface="Times"/>
              <a:buBlip>
                <a:blip r:embed="rId2"/>
              </a:buBlip>
              <a:defRPr sz="3655"/>
            </a:pPr>
            <a:r>
              <a:t>Diet of Worms – April, 1521</a:t>
            </a:r>
          </a:p>
          <a:p>
            <a:pPr marL="391656" indent="-391656" defTabSz="496570">
              <a:spcBef>
                <a:spcPts val="3500"/>
              </a:spcBef>
              <a:buClr>
                <a:srgbClr val="FFFFFF"/>
              </a:buClr>
              <a:buFont typeface="Times"/>
              <a:buBlip>
                <a:blip r:embed="rId2"/>
              </a:buBlip>
              <a:defRPr i="1" sz="3655"/>
            </a:pPr>
            <a:r>
              <a:t>A Priesthood of Believers </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3" name="Luther’s Stand"/>
          <p:cNvSpPr txBox="1"/>
          <p:nvPr>
            <p:ph type="title"/>
          </p:nvPr>
        </p:nvSpPr>
        <p:spPr>
          <a:prstGeom prst="rect">
            <a:avLst/>
          </a:prstGeom>
        </p:spPr>
        <p:txBody>
          <a:bodyPr/>
          <a:lstStyle>
            <a:lvl1pPr>
              <a:defRPr b="1">
                <a:effectLst>
                  <a:outerShdw sx="100000" sy="100000" kx="0" ky="0" algn="b" rotWithShape="0" blurRad="12700" dist="25400" dir="2700000">
                    <a:srgbClr val="000000"/>
                  </a:outerShdw>
                </a:effectLst>
              </a:defRPr>
            </a:lvl1pPr>
          </a:lstStyle>
          <a:p>
            <a:pPr/>
            <a:r>
              <a:t>Luther’s Stand</a:t>
            </a:r>
          </a:p>
        </p:txBody>
      </p:sp>
      <p:sp>
        <p:nvSpPr>
          <p:cNvPr id="204" name="“ Unless I am convicted by Scripture and plain reason—I do not accept the authority of popes and councils, for they contradicted each other—my conscience is captive to the Word of God; I cannot and I will not recant anything, for to go against conscience is neither right nor safe. God help me, Amen.”"/>
          <p:cNvSpPr txBox="1"/>
          <p:nvPr>
            <p:ph type="body" idx="1"/>
          </p:nvPr>
        </p:nvSpPr>
        <p:spPr>
          <a:prstGeom prst="rect">
            <a:avLst/>
          </a:prstGeom>
        </p:spPr>
        <p:txBody>
          <a:bodyPr/>
          <a:lstStyle>
            <a:lvl1pPr marL="460771" indent="-460771">
              <a:buClr>
                <a:srgbClr val="FFFFFF"/>
              </a:buClr>
              <a:buFont typeface="Times"/>
              <a:buBlip>
                <a:blip r:embed="rId2"/>
              </a:buBlip>
            </a:lvl1pPr>
          </a:lstStyle>
          <a:p>
            <a:pPr/>
            <a:r>
              <a:t>“ Unless I am convicted by Scripture and plain reason—I do not accept the authority of popes and councils, for they contradicted each other—my conscience is captive to the Word of God; I cannot and I will not recant anything, for to go against conscience is neither right nor safe. God help me, Amen.” </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6" name="Reformation Spreads"/>
          <p:cNvSpPr txBox="1"/>
          <p:nvPr>
            <p:ph type="title"/>
          </p:nvPr>
        </p:nvSpPr>
        <p:spPr>
          <a:prstGeom prst="rect">
            <a:avLst/>
          </a:prstGeom>
        </p:spPr>
        <p:txBody>
          <a:bodyPr/>
          <a:lstStyle>
            <a:lvl1pPr>
              <a:defRPr b="1" sz="7600">
                <a:effectLst>
                  <a:outerShdw sx="100000" sy="100000" kx="0" ky="0" algn="b" rotWithShape="0" blurRad="12700" dist="38100" dir="2700000">
                    <a:srgbClr val="000000"/>
                  </a:outerShdw>
                </a:effectLst>
              </a:defRPr>
            </a:lvl1pPr>
          </a:lstStyle>
          <a:p>
            <a:pPr/>
            <a:r>
              <a:t>Reformation Spreads</a:t>
            </a:r>
          </a:p>
        </p:txBody>
      </p:sp>
      <p:sp>
        <p:nvSpPr>
          <p:cNvPr id="207" name="Charles V - Habsburg Dynasty was too occupied to really quell Luther’s uprising.…"/>
          <p:cNvSpPr txBox="1"/>
          <p:nvPr>
            <p:ph type="body" idx="1"/>
          </p:nvPr>
        </p:nvSpPr>
        <p:spPr>
          <a:prstGeom prst="rect">
            <a:avLst/>
          </a:prstGeom>
        </p:spPr>
        <p:txBody>
          <a:bodyPr/>
          <a:lstStyle/>
          <a:p>
            <a:pPr marL="457200" indent="-457200" defTabSz="560831">
              <a:spcBef>
                <a:spcPts val="4000"/>
              </a:spcBef>
              <a:buClr>
                <a:srgbClr val="FFFFFF"/>
              </a:buClr>
              <a:buFont typeface="Times"/>
              <a:buBlip>
                <a:blip r:embed="rId2"/>
              </a:buBlip>
              <a:defRPr sz="4800"/>
            </a:pPr>
            <a:r>
              <a:t>Charles V - Habsburg Dynasty was too occupied to really quell Luther’s uprising. </a:t>
            </a:r>
          </a:p>
          <a:p>
            <a:pPr marL="457200" indent="-457200" defTabSz="560831">
              <a:spcBef>
                <a:spcPts val="4000"/>
              </a:spcBef>
              <a:buClr>
                <a:srgbClr val="FFFFFF"/>
              </a:buClr>
              <a:buFont typeface="Times"/>
              <a:buBlip>
                <a:blip r:embed="rId2"/>
              </a:buBlip>
              <a:defRPr sz="4800"/>
            </a:pPr>
            <a:r>
              <a:t>War with France and Turkey. </a:t>
            </a:r>
          </a:p>
          <a:p>
            <a:pPr marL="457200" indent="-457200" defTabSz="560831">
              <a:spcBef>
                <a:spcPts val="4000"/>
              </a:spcBef>
              <a:buClr>
                <a:srgbClr val="FFFFFF"/>
              </a:buClr>
              <a:buFont typeface="Times"/>
              <a:buBlip>
                <a:blip r:embed="rId2"/>
              </a:buBlip>
              <a:defRPr sz="4800"/>
            </a:pPr>
            <a:r>
              <a:t>Princely Control over lands. </a:t>
            </a:r>
          </a:p>
          <a:p>
            <a:pPr marL="457200" indent="-457200" defTabSz="560831">
              <a:spcBef>
                <a:spcPts val="4000"/>
              </a:spcBef>
              <a:buClr>
                <a:srgbClr val="FFFFFF"/>
              </a:buClr>
              <a:buFont typeface="Times"/>
              <a:buBlip>
                <a:blip r:embed="rId2"/>
              </a:buBlip>
              <a:defRPr sz="4800"/>
            </a:pPr>
            <a:r>
              <a:t>The Printing Press -&gt;  Pamphlets!</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9" name="charlesvempire.jpg" descr="charlesvempire.jpg"/>
          <p:cNvPicPr>
            <a:picLocks noChangeAspect="0"/>
          </p:cNvPicPr>
          <p:nvPr/>
        </p:nvPicPr>
        <p:blipFill>
          <a:blip r:embed="rId2">
            <a:extLst/>
          </a:blip>
          <a:stretch>
            <a:fillRect/>
          </a:stretch>
        </p:blipFill>
        <p:spPr>
          <a:xfrm>
            <a:off x="983262" y="1264919"/>
            <a:ext cx="11038276" cy="9204962"/>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1" name="John Calvin"/>
          <p:cNvSpPr txBox="1"/>
          <p:nvPr>
            <p:ph type="title"/>
          </p:nvPr>
        </p:nvSpPr>
        <p:spPr>
          <a:prstGeom prst="rect">
            <a:avLst/>
          </a:prstGeom>
        </p:spPr>
        <p:txBody>
          <a:bodyPr/>
          <a:lstStyle>
            <a:lvl1pPr>
              <a:defRPr b="1" sz="8400">
                <a:effectLst>
                  <a:outerShdw sx="100000" sy="100000" kx="0" ky="0" algn="b" rotWithShape="0" blurRad="12700" dist="38100" dir="2700000">
                    <a:srgbClr val="000000"/>
                  </a:outerShdw>
                </a:effectLst>
              </a:defRPr>
            </a:lvl1pPr>
          </a:lstStyle>
          <a:p>
            <a:pPr/>
            <a:r>
              <a:t>John Calvin </a:t>
            </a:r>
          </a:p>
        </p:txBody>
      </p:sp>
      <p:sp>
        <p:nvSpPr>
          <p:cNvPr id="212" name="1509-1564…"/>
          <p:cNvSpPr txBox="1"/>
          <p:nvPr>
            <p:ph type="body" sz="half" idx="1"/>
          </p:nvPr>
        </p:nvSpPr>
        <p:spPr>
          <a:xfrm>
            <a:off x="647700" y="2946449"/>
            <a:ext cx="6007448" cy="6159451"/>
          </a:xfrm>
          <a:prstGeom prst="rect">
            <a:avLst/>
          </a:prstGeom>
        </p:spPr>
        <p:txBody>
          <a:bodyPr/>
          <a:lstStyle/>
          <a:p>
            <a:pPr marL="433125" indent="-433125" defTabSz="549148">
              <a:spcBef>
                <a:spcPts val="3900"/>
              </a:spcBef>
              <a:buClr>
                <a:srgbClr val="FFFFFF"/>
              </a:buClr>
              <a:buFont typeface="Times"/>
              <a:buBlip>
                <a:blip r:embed="rId2"/>
              </a:buBlip>
              <a:defRPr sz="4041"/>
            </a:pPr>
            <a:r>
              <a:t>1509-1564</a:t>
            </a:r>
          </a:p>
          <a:p>
            <a:pPr marL="433125" indent="-433125" defTabSz="549148">
              <a:spcBef>
                <a:spcPts val="3900"/>
              </a:spcBef>
              <a:buClr>
                <a:srgbClr val="FFFFFF"/>
              </a:buClr>
              <a:buFont typeface="Times"/>
              <a:buBlip>
                <a:blip r:embed="rId2"/>
              </a:buBlip>
              <a:defRPr sz="4041"/>
            </a:pPr>
            <a:r>
              <a:t>Born into nobility </a:t>
            </a:r>
          </a:p>
          <a:p>
            <a:pPr marL="433125" indent="-433125" defTabSz="549148">
              <a:spcBef>
                <a:spcPts val="3900"/>
              </a:spcBef>
              <a:buClr>
                <a:srgbClr val="FFFFFF"/>
              </a:buClr>
              <a:buFont typeface="Times"/>
              <a:buBlip>
                <a:blip r:embed="rId2"/>
              </a:buBlip>
              <a:defRPr sz="4041"/>
            </a:pPr>
            <a:r>
              <a:t>Held Church benefices. </a:t>
            </a:r>
          </a:p>
          <a:p>
            <a:pPr marL="433125" indent="-433125" defTabSz="549148">
              <a:spcBef>
                <a:spcPts val="3900"/>
              </a:spcBef>
              <a:buClr>
                <a:srgbClr val="FFFFFF"/>
              </a:buClr>
              <a:buFont typeface="Times"/>
              <a:buBlip>
                <a:blip r:embed="rId2"/>
              </a:buBlip>
              <a:defRPr sz="4041"/>
            </a:pPr>
            <a:r>
              <a:t>Studied Law &amp; Philosophy </a:t>
            </a:r>
          </a:p>
          <a:p>
            <a:pPr marL="433125" indent="-433125" defTabSz="549148">
              <a:spcBef>
                <a:spcPts val="3900"/>
              </a:spcBef>
              <a:buClr>
                <a:srgbClr val="FFFFFF"/>
              </a:buClr>
              <a:buFont typeface="Times"/>
              <a:buBlip>
                <a:blip r:embed="rId2"/>
              </a:buBlip>
              <a:defRPr sz="4041"/>
            </a:pPr>
            <a:r>
              <a:t>Geneva Reform</a:t>
            </a:r>
          </a:p>
        </p:txBody>
      </p:sp>
      <p:pic>
        <p:nvPicPr>
          <p:cNvPr id="213" name="john-calvin.jpg" descr="john-calvin.jpg"/>
          <p:cNvPicPr>
            <a:picLocks noChangeAspect="0"/>
          </p:cNvPicPr>
          <p:nvPr/>
        </p:nvPicPr>
        <p:blipFill>
          <a:blip r:embed="rId3">
            <a:extLst/>
          </a:blip>
          <a:stretch>
            <a:fillRect/>
          </a:stretch>
        </p:blipFill>
        <p:spPr>
          <a:xfrm>
            <a:off x="7057511" y="2941240"/>
            <a:ext cx="5166402" cy="5852161"/>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The Zealous Reformers"/>
          <p:cNvSpPr txBox="1"/>
          <p:nvPr>
            <p:ph type="title"/>
          </p:nvPr>
        </p:nvSpPr>
        <p:spPr>
          <a:prstGeom prst="rect">
            <a:avLst/>
          </a:prstGeom>
        </p:spPr>
        <p:txBody>
          <a:bodyPr/>
          <a:lstStyle>
            <a:lvl1pPr>
              <a:defRPr b="1" sz="7600">
                <a:effectLst>
                  <a:outerShdw sx="100000" sy="100000" kx="0" ky="0" algn="b" rotWithShape="0" blurRad="12700" dist="38100" dir="2700000">
                    <a:srgbClr val="000000"/>
                  </a:outerShdw>
                </a:effectLst>
              </a:defRPr>
            </a:lvl1pPr>
          </a:lstStyle>
          <a:p>
            <a:pPr/>
            <a:r>
              <a:t>The Zealous Reformers</a:t>
            </a:r>
          </a:p>
        </p:txBody>
      </p:sp>
      <p:sp>
        <p:nvSpPr>
          <p:cNvPr id="216" name="Calvinism was a religious ideology centered on political resistance.…"/>
          <p:cNvSpPr txBox="1"/>
          <p:nvPr>
            <p:ph type="body" idx="1"/>
          </p:nvPr>
        </p:nvSpPr>
        <p:spPr>
          <a:prstGeom prst="rect">
            <a:avLst/>
          </a:prstGeom>
        </p:spPr>
        <p:txBody>
          <a:bodyPr/>
          <a:lstStyle/>
          <a:p>
            <a:pPr marL="466725" indent="-466725" defTabSz="572516">
              <a:lnSpc>
                <a:spcPct val="90000"/>
              </a:lnSpc>
              <a:spcBef>
                <a:spcPts val="4100"/>
              </a:spcBef>
              <a:buClr>
                <a:srgbClr val="FFFFFF"/>
              </a:buClr>
              <a:buFont typeface="Times"/>
              <a:buBlip>
                <a:blip r:embed="rId2"/>
              </a:buBlip>
              <a:defRPr sz="4900"/>
            </a:pPr>
            <a:r>
              <a:t>Calvinism was a religious ideology centered on political resistance. </a:t>
            </a:r>
          </a:p>
          <a:p>
            <a:pPr marL="466725" indent="-466725" defTabSz="572516">
              <a:lnSpc>
                <a:spcPct val="90000"/>
              </a:lnSpc>
              <a:spcBef>
                <a:spcPts val="4100"/>
              </a:spcBef>
              <a:buClr>
                <a:srgbClr val="FFFFFF"/>
              </a:buClr>
              <a:buFont typeface="Times"/>
              <a:buBlip>
                <a:blip r:embed="rId2"/>
              </a:buBlip>
              <a:defRPr sz="4900"/>
            </a:pPr>
            <a:r>
              <a:t>Wanted to transform society to a moral and orderly state. </a:t>
            </a:r>
          </a:p>
          <a:p>
            <a:pPr marL="466725" indent="-466725" defTabSz="572516">
              <a:lnSpc>
                <a:spcPct val="90000"/>
              </a:lnSpc>
              <a:spcBef>
                <a:spcPts val="4100"/>
              </a:spcBef>
              <a:buClr>
                <a:srgbClr val="FFFFFF"/>
              </a:buClr>
              <a:buFont typeface="Times"/>
              <a:buBlip>
                <a:blip r:embed="rId2"/>
              </a:buBlip>
              <a:defRPr b="1" sz="4900">
                <a:effectLst>
                  <a:outerShdw sx="100000" sy="100000" kx="0" ky="0" algn="b" rotWithShape="0" blurRad="12446" dist="24892" dir="2700000">
                    <a:srgbClr val="000000"/>
                  </a:outerShdw>
                </a:effectLst>
              </a:defRPr>
            </a:pPr>
            <a:r>
              <a:rPr b="0"/>
              <a:t>By 1550, Calvinism replaced Lutheranism as the most popular Protestant Religion.</a:t>
            </a:r>
            <a:r>
              <a:t> </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Sovereignty of God"/>
          <p:cNvSpPr txBox="1"/>
          <p:nvPr>
            <p:ph type="title"/>
          </p:nvPr>
        </p:nvSpPr>
        <p:spPr>
          <a:prstGeom prst="rect">
            <a:avLst/>
          </a:prstGeom>
        </p:spPr>
        <p:txBody>
          <a:bodyPr/>
          <a:lstStyle>
            <a:lvl1pPr>
              <a:defRPr b="1" sz="7600">
                <a:effectLst>
                  <a:outerShdw sx="100000" sy="100000" kx="0" ky="0" algn="b" rotWithShape="0" blurRad="12700" dist="38100" dir="2700000">
                    <a:srgbClr val="000000"/>
                  </a:outerShdw>
                </a:effectLst>
              </a:defRPr>
            </a:lvl1pPr>
          </a:lstStyle>
          <a:p>
            <a:pPr/>
            <a:r>
              <a:t>Sovereignty of God</a:t>
            </a:r>
          </a:p>
        </p:txBody>
      </p:sp>
      <p:sp>
        <p:nvSpPr>
          <p:cNvPr id="219" name="Geneva rare case for protestantism-political turmoil leads to conversion.…"/>
          <p:cNvSpPr txBox="1"/>
          <p:nvPr>
            <p:ph type="body" idx="1"/>
          </p:nvPr>
        </p:nvSpPr>
        <p:spPr>
          <a:prstGeom prst="rect">
            <a:avLst/>
          </a:prstGeom>
        </p:spPr>
        <p:txBody>
          <a:bodyPr/>
          <a:lstStyle/>
          <a:p>
            <a:pPr marL="476250" indent="-476250">
              <a:lnSpc>
                <a:spcPct val="90000"/>
              </a:lnSpc>
              <a:buClr>
                <a:srgbClr val="FFFFFF"/>
              </a:buClr>
              <a:buFont typeface="Times"/>
              <a:buBlip>
                <a:blip r:embed="rId2"/>
              </a:buBlip>
              <a:defRPr sz="5000"/>
            </a:pPr>
            <a:r>
              <a:t>Geneva rare case for protestantism-political turmoil leads to conversion. </a:t>
            </a:r>
          </a:p>
          <a:p>
            <a:pPr marL="476250" indent="-476250">
              <a:lnSpc>
                <a:spcPct val="90000"/>
              </a:lnSpc>
              <a:buClr>
                <a:srgbClr val="FFFFFF"/>
              </a:buClr>
              <a:buFont typeface="Times"/>
              <a:buBlip>
                <a:blip r:embed="rId2"/>
              </a:buBlip>
              <a:defRPr sz="5000"/>
            </a:pPr>
            <a:r>
              <a:t>Calvin drawn in as political refugee writes new church doctrine. </a:t>
            </a:r>
          </a:p>
          <a:p>
            <a:pPr marL="476250" indent="-476250">
              <a:lnSpc>
                <a:spcPct val="90000"/>
              </a:lnSpc>
              <a:buClr>
                <a:srgbClr val="FFFFFF"/>
              </a:buClr>
              <a:buFont typeface="Times"/>
              <a:buBlip>
                <a:blip r:embed="rId2"/>
              </a:buBlip>
              <a:defRPr sz="5000"/>
            </a:pPr>
            <a:r>
              <a:t>By 1540, Calvin takes over Geneva and preaches his theology of the ‘elect’.</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1" name="Geneva Church Organization"/>
          <p:cNvSpPr txBox="1"/>
          <p:nvPr>
            <p:ph type="title"/>
          </p:nvPr>
        </p:nvSpPr>
        <p:spPr>
          <a:prstGeom prst="rect">
            <a:avLst/>
          </a:prstGeom>
        </p:spPr>
        <p:txBody>
          <a:bodyPr/>
          <a:lstStyle/>
          <a:p>
            <a:pPr/>
            <a:r>
              <a:t>Geneva Church Organization</a:t>
            </a:r>
          </a:p>
        </p:txBody>
      </p:sp>
      <p:sp>
        <p:nvSpPr>
          <p:cNvPr id="222" name="Pastors: of whom there were 5 to preach the good news…"/>
          <p:cNvSpPr txBox="1"/>
          <p:nvPr>
            <p:ph type="body" idx="1"/>
          </p:nvPr>
        </p:nvSpPr>
        <p:spPr>
          <a:prstGeom prst="rect">
            <a:avLst/>
          </a:prstGeom>
        </p:spPr>
        <p:txBody>
          <a:bodyPr/>
          <a:lstStyle/>
          <a:p>
            <a:pPr marL="691286" indent="-691286" defTabSz="560831">
              <a:spcBef>
                <a:spcPts val="4000"/>
              </a:spcBef>
              <a:buClr>
                <a:srgbClr val="FFFFFF"/>
              </a:buClr>
              <a:buFont typeface="Times"/>
              <a:buAutoNum type="arabicPeriod" startAt="1"/>
              <a:defRPr sz="4032"/>
            </a:pPr>
            <a:r>
              <a:t>Pastors: of whom there were 5 to preach the good news</a:t>
            </a:r>
          </a:p>
          <a:p>
            <a:pPr marL="691286" indent="-691286" defTabSz="560831">
              <a:spcBef>
                <a:spcPts val="4000"/>
              </a:spcBef>
              <a:buClr>
                <a:srgbClr val="FFFFFF"/>
              </a:buClr>
              <a:buFont typeface="Times"/>
              <a:buAutoNum type="arabicPeriod" startAt="1"/>
              <a:defRPr sz="4032"/>
            </a:pPr>
            <a:r>
              <a:t>Teachers/Doctors: to instruct populace and defend the new doctrine</a:t>
            </a:r>
          </a:p>
          <a:p>
            <a:pPr marL="691286" indent="-691286" defTabSz="560831">
              <a:spcBef>
                <a:spcPts val="4000"/>
              </a:spcBef>
              <a:buClr>
                <a:srgbClr val="FFFFFF"/>
              </a:buClr>
              <a:buFont typeface="Times"/>
              <a:buAutoNum type="arabicPeriod" startAt="1"/>
              <a:defRPr sz="4032"/>
            </a:pPr>
            <a:r>
              <a:t>Elders: Group of 12 layman to oversee the Church and Society. </a:t>
            </a:r>
          </a:p>
          <a:p>
            <a:pPr marL="691286" indent="-691286" defTabSz="560831">
              <a:spcBef>
                <a:spcPts val="4000"/>
              </a:spcBef>
              <a:buClr>
                <a:srgbClr val="FFFFFF"/>
              </a:buClr>
              <a:buFont typeface="Times"/>
              <a:buAutoNum type="arabicPeriod" startAt="1"/>
              <a:defRPr sz="4032"/>
            </a:pPr>
            <a:r>
              <a:t>Deacons: to dispense church goods and services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The Measuring Stick"/>
          <p:cNvSpPr txBox="1"/>
          <p:nvPr>
            <p:ph type="title"/>
          </p:nvPr>
        </p:nvSpPr>
        <p:spPr>
          <a:prstGeom prst="rect">
            <a:avLst/>
          </a:prstGeom>
        </p:spPr>
        <p:txBody>
          <a:bodyPr/>
          <a:lstStyle/>
          <a:p>
            <a:pPr/>
            <a:r>
              <a:t>The Measuring Stick </a:t>
            </a:r>
          </a:p>
        </p:txBody>
      </p:sp>
      <p:sp>
        <p:nvSpPr>
          <p:cNvPr id="139" name="How exactly do we measure change?…"/>
          <p:cNvSpPr txBox="1"/>
          <p:nvPr>
            <p:ph type="body" sz="half" idx="1"/>
          </p:nvPr>
        </p:nvSpPr>
        <p:spPr>
          <a:xfrm>
            <a:off x="50800" y="2651844"/>
            <a:ext cx="5600700" cy="6477001"/>
          </a:xfrm>
          <a:prstGeom prst="rect">
            <a:avLst/>
          </a:prstGeom>
        </p:spPr>
        <p:txBody>
          <a:bodyPr/>
          <a:lstStyle/>
          <a:p>
            <a:pPr>
              <a:buBlip>
                <a:blip r:embed="rId2"/>
              </a:buBlip>
            </a:pPr>
            <a:r>
              <a:t>How exactly do we measure change? </a:t>
            </a:r>
          </a:p>
          <a:p>
            <a:pPr lvl="1">
              <a:buBlip>
                <a:blip r:embed="rId2"/>
              </a:buBlip>
            </a:pPr>
            <a:r>
              <a:t>Life / Goals</a:t>
            </a:r>
          </a:p>
          <a:p>
            <a:pPr lvl="1">
              <a:buBlip>
                <a:blip r:embed="rId2"/>
              </a:buBlip>
            </a:pPr>
            <a:r>
              <a:t>School / Education</a:t>
            </a:r>
          </a:p>
          <a:p>
            <a:pPr lvl="1">
              <a:buBlip>
                <a:blip r:embed="rId2"/>
              </a:buBlip>
            </a:pPr>
            <a:r>
              <a:t>Career / Job</a:t>
            </a:r>
          </a:p>
          <a:p>
            <a:pPr lvl="1">
              <a:buBlip>
                <a:blip r:embed="rId2"/>
              </a:buBlip>
            </a:pPr>
            <a:r>
              <a:t>History</a:t>
            </a:r>
          </a:p>
        </p:txBody>
      </p:sp>
      <p:pic>
        <p:nvPicPr>
          <p:cNvPr id="140" name="Image" descr="Image"/>
          <p:cNvPicPr>
            <a:picLocks noChangeAspect="1"/>
          </p:cNvPicPr>
          <p:nvPr/>
        </p:nvPicPr>
        <p:blipFill>
          <a:blip r:embed="rId3">
            <a:extLst/>
          </a:blip>
          <a:stretch>
            <a:fillRect/>
          </a:stretch>
        </p:blipFill>
        <p:spPr>
          <a:xfrm>
            <a:off x="6076177" y="3833297"/>
            <a:ext cx="6097546" cy="4068206"/>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4" name="Calvin’s Principles"/>
          <p:cNvSpPr txBox="1"/>
          <p:nvPr>
            <p:ph type="title"/>
          </p:nvPr>
        </p:nvSpPr>
        <p:spPr>
          <a:prstGeom prst="rect">
            <a:avLst/>
          </a:prstGeom>
        </p:spPr>
        <p:txBody>
          <a:bodyPr/>
          <a:lstStyle>
            <a:lvl1pPr>
              <a:defRPr b="1" sz="7600">
                <a:effectLst>
                  <a:outerShdw sx="100000" sy="100000" kx="0" ky="0" algn="b" rotWithShape="0" blurRad="12700" dist="38100" dir="2700000">
                    <a:srgbClr val="000000"/>
                  </a:outerShdw>
                </a:effectLst>
              </a:defRPr>
            </a:lvl1pPr>
          </a:lstStyle>
          <a:p>
            <a:pPr/>
            <a:r>
              <a:t>Calvin’s Principles </a:t>
            </a:r>
          </a:p>
        </p:txBody>
      </p:sp>
      <p:sp>
        <p:nvSpPr>
          <p:cNvPr id="225" name="Institutes of the Christian Religion…"/>
          <p:cNvSpPr txBox="1"/>
          <p:nvPr>
            <p:ph type="body" idx="1"/>
          </p:nvPr>
        </p:nvSpPr>
        <p:spPr>
          <a:prstGeom prst="rect">
            <a:avLst/>
          </a:prstGeom>
        </p:spPr>
        <p:txBody>
          <a:bodyPr/>
          <a:lstStyle/>
          <a:p>
            <a:pPr marL="476250" indent="-476250">
              <a:buClr>
                <a:srgbClr val="FFFFFF"/>
              </a:buClr>
              <a:buFont typeface="Times"/>
              <a:buBlip>
                <a:blip r:embed="rId2"/>
              </a:buBlip>
              <a:defRPr i="1" sz="5000"/>
            </a:pPr>
            <a:r>
              <a:t>Institutes of the Christian Religion</a:t>
            </a:r>
          </a:p>
          <a:p>
            <a:pPr marL="476250" indent="-476250">
              <a:buClr>
                <a:srgbClr val="FFFFFF"/>
              </a:buClr>
              <a:buFont typeface="Times"/>
              <a:buBlip>
                <a:blip r:embed="rId2"/>
              </a:buBlip>
              <a:defRPr sz="5000"/>
            </a:pPr>
            <a:r>
              <a:t>Brings works back into faith.</a:t>
            </a:r>
          </a:p>
          <a:p>
            <a:pPr marL="476250" indent="-476250">
              <a:buClr>
                <a:srgbClr val="FFFFFF"/>
              </a:buClr>
              <a:buFont typeface="Times"/>
              <a:buBlip>
                <a:blip r:embed="rId2"/>
              </a:buBlip>
              <a:defRPr sz="5000"/>
            </a:pPr>
            <a:r>
              <a:t>It’s all about God’s Glory, not Love.</a:t>
            </a:r>
          </a:p>
          <a:p>
            <a:pPr marL="476250" indent="-476250">
              <a:buClr>
                <a:srgbClr val="FFFFFF"/>
              </a:buClr>
              <a:buFont typeface="Times"/>
              <a:buBlip>
                <a:blip r:embed="rId2"/>
              </a:buBlip>
              <a:defRPr sz="5000"/>
            </a:pPr>
            <a:r>
              <a:t>Doctrine of Predestination</a:t>
            </a:r>
          </a:p>
          <a:p>
            <a:pPr marL="476250" indent="-476250">
              <a:buClr>
                <a:srgbClr val="FFFFFF"/>
              </a:buClr>
              <a:buFont typeface="Times"/>
              <a:buBlip>
                <a:blip r:embed="rId2"/>
              </a:buBlip>
              <a:defRPr sz="5000"/>
            </a:pPr>
            <a:r>
              <a:t>Moral Reform  </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7" name="Political Consolidation"/>
          <p:cNvSpPr txBox="1"/>
          <p:nvPr>
            <p:ph type="title"/>
          </p:nvPr>
        </p:nvSpPr>
        <p:spPr>
          <a:prstGeom prst="rect">
            <a:avLst/>
          </a:prstGeom>
        </p:spPr>
        <p:txBody>
          <a:bodyPr/>
          <a:lstStyle>
            <a:lvl1pPr>
              <a:defRPr b="1" sz="8400">
                <a:effectLst>
                  <a:outerShdw sx="100000" sy="100000" kx="0" ky="0" algn="b" rotWithShape="0" blurRad="12700" dist="38100" dir="2700000">
                    <a:srgbClr val="000000"/>
                  </a:outerShdw>
                </a:effectLst>
              </a:defRPr>
            </a:lvl1pPr>
          </a:lstStyle>
          <a:p>
            <a:pPr/>
            <a:r>
              <a:t>Political Consolidation</a:t>
            </a:r>
          </a:p>
        </p:txBody>
      </p:sp>
      <p:sp>
        <p:nvSpPr>
          <p:cNvPr id="228" name="1530 - Diet of Augsburg: meeting between Catholics and Protestants…"/>
          <p:cNvSpPr txBox="1"/>
          <p:nvPr>
            <p:ph type="body" idx="1"/>
          </p:nvPr>
        </p:nvSpPr>
        <p:spPr>
          <a:prstGeom prst="rect">
            <a:avLst/>
          </a:prstGeom>
        </p:spPr>
        <p:txBody>
          <a:bodyPr/>
          <a:lstStyle/>
          <a:p>
            <a:pPr marL="442340" indent="-442340" defTabSz="560831">
              <a:spcBef>
                <a:spcPts val="4000"/>
              </a:spcBef>
              <a:buClr>
                <a:srgbClr val="FFFFFF"/>
              </a:buClr>
              <a:buFont typeface="Times"/>
              <a:buBlip>
                <a:blip r:embed="rId2"/>
              </a:buBlip>
              <a:defRPr sz="4128"/>
            </a:pPr>
            <a:r>
              <a:t>1530 - Diet of Augsburg: meeting between Catholics and Protestants </a:t>
            </a:r>
          </a:p>
          <a:p>
            <a:pPr marL="442340" indent="-442340" defTabSz="560831">
              <a:spcBef>
                <a:spcPts val="4000"/>
              </a:spcBef>
              <a:buClr>
                <a:srgbClr val="FFFFFF"/>
              </a:buClr>
              <a:buFont typeface="Times"/>
              <a:buBlip>
                <a:blip r:embed="rId2"/>
              </a:buBlip>
              <a:defRPr sz="4128"/>
            </a:pPr>
            <a:r>
              <a:t>Augsburg Confession - Protestant Creed</a:t>
            </a:r>
          </a:p>
          <a:p>
            <a:pPr marL="442340" indent="-442340" defTabSz="560831">
              <a:spcBef>
                <a:spcPts val="4000"/>
              </a:spcBef>
              <a:buClr>
                <a:srgbClr val="FFFFFF"/>
              </a:buClr>
              <a:buFont typeface="Times"/>
              <a:buBlip>
                <a:blip r:embed="rId2"/>
              </a:buBlip>
              <a:defRPr sz="4128"/>
            </a:pPr>
            <a:r>
              <a:t>Charles V too occupied with the War against the French and Turks. </a:t>
            </a:r>
          </a:p>
          <a:p>
            <a:pPr marL="442340" indent="-442340" defTabSz="560831">
              <a:spcBef>
                <a:spcPts val="4000"/>
              </a:spcBef>
              <a:buClr>
                <a:srgbClr val="FFFFFF"/>
              </a:buClr>
              <a:buFont typeface="Times"/>
              <a:buBlip>
                <a:blip r:embed="rId2"/>
              </a:buBlip>
              <a:defRPr sz="4128"/>
            </a:pPr>
            <a:r>
              <a:t>1555 - Peace of Augsburg: Made the divisions in Christendom permanent. </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0" name="English Reformation"/>
          <p:cNvSpPr txBox="1"/>
          <p:nvPr>
            <p:ph type="title"/>
          </p:nvPr>
        </p:nvSpPr>
        <p:spPr>
          <a:prstGeom prst="rect">
            <a:avLst/>
          </a:prstGeom>
        </p:spPr>
        <p:txBody>
          <a:bodyPr/>
          <a:lstStyle>
            <a:lvl1pPr>
              <a:defRPr b="1" sz="8400">
                <a:effectLst>
                  <a:outerShdw sx="100000" sy="100000" kx="0" ky="0" algn="b" rotWithShape="0" blurRad="12700" dist="38100" dir="2700000">
                    <a:srgbClr val="000000"/>
                  </a:outerShdw>
                </a:effectLst>
              </a:defRPr>
            </a:lvl1pPr>
          </a:lstStyle>
          <a:p>
            <a:pPr/>
            <a:r>
              <a:t>English Reformation</a:t>
            </a:r>
          </a:p>
        </p:txBody>
      </p:sp>
      <p:sp>
        <p:nvSpPr>
          <p:cNvPr id="231" name="England a rare ‘reform’ case…"/>
          <p:cNvSpPr txBox="1"/>
          <p:nvPr>
            <p:ph type="body" idx="1"/>
          </p:nvPr>
        </p:nvSpPr>
        <p:spPr>
          <a:prstGeom prst="rect">
            <a:avLst/>
          </a:prstGeom>
        </p:spPr>
        <p:txBody>
          <a:bodyPr/>
          <a:lstStyle/>
          <a:p>
            <a:pPr marL="419100" indent="-419100" defTabSz="514095">
              <a:spcBef>
                <a:spcPts val="3600"/>
              </a:spcBef>
              <a:buClr>
                <a:srgbClr val="FFFFFF"/>
              </a:buClr>
              <a:buFont typeface="Times"/>
              <a:buBlip>
                <a:blip r:embed="rId2"/>
              </a:buBlip>
              <a:defRPr sz="4400"/>
            </a:pPr>
            <a:r>
              <a:t>England a rare ‘reform’ case </a:t>
            </a:r>
          </a:p>
          <a:p>
            <a:pPr marL="419100" indent="-419100" defTabSz="514095">
              <a:spcBef>
                <a:spcPts val="3600"/>
              </a:spcBef>
              <a:buClr>
                <a:srgbClr val="FFFFFF"/>
              </a:buClr>
              <a:buFont typeface="Times"/>
              <a:buBlip>
                <a:blip r:embed="rId2"/>
              </a:buBlip>
              <a:defRPr sz="4400"/>
            </a:pPr>
            <a:r>
              <a:t>Different Groups: </a:t>
            </a:r>
          </a:p>
          <a:p>
            <a:pPr marL="480021" indent="-429158" defTabSz="514095">
              <a:spcBef>
                <a:spcPts val="3600"/>
              </a:spcBef>
              <a:buClr>
                <a:srgbClr val="FFFFFF"/>
              </a:buClr>
              <a:buSzTx/>
              <a:buFont typeface="Times"/>
              <a:buNone/>
              <a:defRPr sz="4400"/>
            </a:pPr>
            <a:r>
              <a:t>		- Northern Humanists </a:t>
            </a:r>
          </a:p>
          <a:p>
            <a:pPr marL="480021" indent="-429158" defTabSz="514095">
              <a:spcBef>
                <a:spcPts val="3600"/>
              </a:spcBef>
              <a:buClr>
                <a:srgbClr val="FFFFFF"/>
              </a:buClr>
              <a:buSzTx/>
              <a:buFont typeface="Times"/>
              <a:buNone/>
              <a:defRPr sz="4400"/>
            </a:pPr>
            <a:r>
              <a:t>		- Parliament </a:t>
            </a:r>
          </a:p>
          <a:p>
            <a:pPr marL="419100" indent="-419100" defTabSz="514095">
              <a:spcBef>
                <a:spcPts val="3600"/>
              </a:spcBef>
              <a:buClr>
                <a:srgbClr val="FFFFFF"/>
              </a:buClr>
              <a:buFont typeface="Times"/>
              <a:buBlip>
                <a:blip r:embed="rId2"/>
              </a:buBlip>
              <a:defRPr sz="4400"/>
            </a:pPr>
            <a:r>
              <a:t>Reformation in England a Top-Down Process. </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3" name="Henry VIII"/>
          <p:cNvSpPr txBox="1"/>
          <p:nvPr>
            <p:ph type="title"/>
          </p:nvPr>
        </p:nvSpPr>
        <p:spPr>
          <a:prstGeom prst="rect">
            <a:avLst/>
          </a:prstGeom>
        </p:spPr>
        <p:txBody>
          <a:bodyPr/>
          <a:lstStyle>
            <a:lvl1pPr>
              <a:defRPr b="1" sz="8400">
                <a:effectLst>
                  <a:outerShdw sx="100000" sy="100000" kx="0" ky="0" algn="b" rotWithShape="0" blurRad="12700" dist="38100" dir="2700000">
                    <a:srgbClr val="000000"/>
                  </a:outerShdw>
                </a:effectLst>
              </a:defRPr>
            </a:lvl1pPr>
          </a:lstStyle>
          <a:p>
            <a:pPr/>
            <a:r>
              <a:t>Henry VIII </a:t>
            </a:r>
          </a:p>
        </p:txBody>
      </p:sp>
      <p:sp>
        <p:nvSpPr>
          <p:cNvPr id="234" name="Early career no intention of breaking away.…"/>
          <p:cNvSpPr txBox="1"/>
          <p:nvPr>
            <p:ph type="body" sz="half" idx="1"/>
          </p:nvPr>
        </p:nvSpPr>
        <p:spPr>
          <a:xfrm>
            <a:off x="6326286" y="2879526"/>
            <a:ext cx="5865714" cy="5975748"/>
          </a:xfrm>
          <a:prstGeom prst="rect">
            <a:avLst/>
          </a:prstGeom>
        </p:spPr>
        <p:txBody>
          <a:bodyPr/>
          <a:lstStyle/>
          <a:p>
            <a:pPr marL="442340" indent="-442340" defTabSz="560831">
              <a:spcBef>
                <a:spcPts val="4000"/>
              </a:spcBef>
              <a:buClr>
                <a:srgbClr val="FFFFFF"/>
              </a:buClr>
              <a:buFont typeface="Times"/>
              <a:buBlip>
                <a:blip r:embed="rId2"/>
              </a:buBlip>
              <a:defRPr sz="4128"/>
            </a:pPr>
            <a:r>
              <a:t>Early career no intention of breaking away. </a:t>
            </a:r>
          </a:p>
          <a:p>
            <a:pPr marL="442340" indent="-442340" defTabSz="560831">
              <a:spcBef>
                <a:spcPts val="4000"/>
              </a:spcBef>
              <a:buClr>
                <a:srgbClr val="FFFFFF"/>
              </a:buClr>
              <a:buFont typeface="Times"/>
              <a:buBlip>
                <a:blip r:embed="rId2"/>
              </a:buBlip>
              <a:defRPr sz="4128"/>
            </a:pPr>
            <a:r>
              <a:t>“Defender of the Faith”</a:t>
            </a:r>
          </a:p>
          <a:p>
            <a:pPr marL="442340" indent="-442340" defTabSz="560831">
              <a:spcBef>
                <a:spcPts val="4000"/>
              </a:spcBef>
              <a:buClr>
                <a:srgbClr val="FFFFFF"/>
              </a:buClr>
              <a:buFont typeface="Times"/>
              <a:buBlip>
                <a:blip r:embed="rId2"/>
              </a:buBlip>
              <a:defRPr sz="4128"/>
            </a:pPr>
            <a:r>
              <a:t>Attacked Luther and Protestantism</a:t>
            </a:r>
          </a:p>
        </p:txBody>
      </p:sp>
      <p:pic>
        <p:nvPicPr>
          <p:cNvPr id="235" name="BHC2763.jpg" descr="BHC2763.jpg"/>
          <p:cNvPicPr>
            <a:picLocks noChangeAspect="0"/>
          </p:cNvPicPr>
          <p:nvPr/>
        </p:nvPicPr>
        <p:blipFill>
          <a:blip r:embed="rId3">
            <a:extLst/>
          </a:blip>
          <a:stretch>
            <a:fillRect/>
          </a:stretch>
        </p:blipFill>
        <p:spPr>
          <a:xfrm>
            <a:off x="1649167" y="2817706"/>
            <a:ext cx="4071052" cy="5852161"/>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7" name="A Series of Unfortunate Events"/>
          <p:cNvSpPr txBox="1"/>
          <p:nvPr>
            <p:ph type="title"/>
          </p:nvPr>
        </p:nvSpPr>
        <p:spPr>
          <a:prstGeom prst="rect">
            <a:avLst/>
          </a:prstGeom>
        </p:spPr>
        <p:txBody>
          <a:bodyPr/>
          <a:lstStyle>
            <a:lvl1pPr defTabSz="554990">
              <a:defRPr b="1" sz="6460">
                <a:effectLst>
                  <a:outerShdw sx="100000" sy="100000" kx="0" ky="0" algn="b" rotWithShape="0" blurRad="12065" dist="24130" dir="2700000">
                    <a:srgbClr val="000000"/>
                  </a:outerShdw>
                </a:effectLst>
              </a:defRPr>
            </a:lvl1pPr>
          </a:lstStyle>
          <a:p>
            <a:pPr/>
            <a:r>
              <a:t>A Series of Unfortunate Events</a:t>
            </a:r>
          </a:p>
        </p:txBody>
      </p:sp>
      <p:sp>
        <p:nvSpPr>
          <p:cNvPr id="238" name="1527 - problems arose in England that eventually led to its break with Rome.…"/>
          <p:cNvSpPr txBox="1"/>
          <p:nvPr>
            <p:ph type="body" idx="1"/>
          </p:nvPr>
        </p:nvSpPr>
        <p:spPr>
          <a:prstGeom prst="rect">
            <a:avLst/>
          </a:prstGeom>
        </p:spPr>
        <p:txBody>
          <a:bodyPr/>
          <a:lstStyle/>
          <a:p>
            <a:pPr marL="476250" indent="-476250">
              <a:buClr>
                <a:srgbClr val="FFFFFF"/>
              </a:buClr>
              <a:buFont typeface="Times"/>
              <a:buBlip>
                <a:blip r:embed="rId2"/>
              </a:buBlip>
              <a:defRPr sz="5000"/>
            </a:pPr>
            <a:r>
              <a:t>1527 - problems arose in England that eventually led to its break with Rome. </a:t>
            </a:r>
          </a:p>
          <a:p>
            <a:pPr marL="476250" indent="-476250">
              <a:buClr>
                <a:srgbClr val="FFFFFF"/>
              </a:buClr>
              <a:buFont typeface="Times"/>
              <a:buBlip>
                <a:blip r:embed="rId2"/>
              </a:buBlip>
              <a:defRPr sz="5000"/>
            </a:pPr>
            <a:r>
              <a:t>Henry requested an annulment from Pope Clement VII</a:t>
            </a:r>
          </a:p>
          <a:p>
            <a:pPr marL="476250" indent="-476250">
              <a:buClr>
                <a:srgbClr val="FFFFFF"/>
              </a:buClr>
              <a:buFont typeface="Times"/>
              <a:buBlip>
                <a:blip r:embed="rId2"/>
              </a:buBlip>
              <a:defRPr sz="5000"/>
            </a:pPr>
            <a:r>
              <a:t>Papa said “NO” </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0" name="The Position Shifts"/>
          <p:cNvSpPr txBox="1"/>
          <p:nvPr>
            <p:ph type="title"/>
          </p:nvPr>
        </p:nvSpPr>
        <p:spPr>
          <a:prstGeom prst="rect">
            <a:avLst/>
          </a:prstGeom>
        </p:spPr>
        <p:txBody>
          <a:bodyPr/>
          <a:lstStyle>
            <a:lvl1pPr>
              <a:defRPr b="1" sz="7600">
                <a:effectLst>
                  <a:outerShdw sx="100000" sy="100000" kx="0" ky="0" algn="b" rotWithShape="0" blurRad="12700" dist="38100" dir="2700000">
                    <a:srgbClr val="000000"/>
                  </a:outerShdw>
                </a:effectLst>
              </a:defRPr>
            </a:lvl1pPr>
          </a:lstStyle>
          <a:p>
            <a:pPr/>
            <a:r>
              <a:t>The Position Shifts</a:t>
            </a:r>
          </a:p>
        </p:txBody>
      </p:sp>
      <p:sp>
        <p:nvSpPr>
          <p:cNvPr id="241" name="1529- Henry outraged sought advice from Parliament.…"/>
          <p:cNvSpPr txBox="1"/>
          <p:nvPr>
            <p:ph type="body" idx="1"/>
          </p:nvPr>
        </p:nvSpPr>
        <p:spPr>
          <a:prstGeom prst="rect">
            <a:avLst/>
          </a:prstGeom>
        </p:spPr>
        <p:txBody>
          <a:bodyPr/>
          <a:lstStyle/>
          <a:p>
            <a:pPr marL="410086" indent="-410086" defTabSz="519937">
              <a:spcBef>
                <a:spcPts val="3700"/>
              </a:spcBef>
              <a:buClr>
                <a:srgbClr val="FFFFFF"/>
              </a:buClr>
              <a:buFont typeface="Times"/>
              <a:buBlip>
                <a:blip r:embed="rId2"/>
              </a:buBlip>
              <a:defRPr sz="3827"/>
            </a:pPr>
            <a:r>
              <a:t>1529- Henry outraged sought advice from Parliament. </a:t>
            </a:r>
          </a:p>
          <a:p>
            <a:pPr marL="410086" indent="-410086" defTabSz="519937">
              <a:spcBef>
                <a:spcPts val="3700"/>
              </a:spcBef>
              <a:buClr>
                <a:srgbClr val="FFFFFF"/>
              </a:buClr>
              <a:buFont typeface="Times"/>
              <a:buBlip>
                <a:blip r:embed="rId2"/>
              </a:buBlip>
              <a:defRPr sz="3827"/>
            </a:pPr>
            <a:r>
              <a:t>Parliament had many Luther supporters.</a:t>
            </a:r>
          </a:p>
          <a:p>
            <a:pPr lvl="1" marL="865285" indent="-390559" defTabSz="519937">
              <a:spcBef>
                <a:spcPts val="3700"/>
              </a:spcBef>
              <a:buClr>
                <a:srgbClr val="FFFFFF"/>
              </a:buClr>
              <a:buFont typeface="Times"/>
              <a:buBlip>
                <a:blip r:embed="rId2"/>
              </a:buBlip>
              <a:defRPr sz="3827"/>
            </a:pPr>
            <a:r>
              <a:t>Thomas Cranmer: 1489-1556</a:t>
            </a:r>
          </a:p>
          <a:p>
            <a:pPr lvl="1" marL="865285" indent="-390559" defTabSz="519937">
              <a:spcBef>
                <a:spcPts val="3700"/>
              </a:spcBef>
              <a:buClr>
                <a:srgbClr val="FFFFFF"/>
              </a:buClr>
              <a:buFont typeface="Times"/>
              <a:buBlip>
                <a:blip r:embed="rId2"/>
              </a:buBlip>
              <a:defRPr sz="3827"/>
            </a:pPr>
            <a:r>
              <a:t>Thomas Cromwell: 1485-1540</a:t>
            </a:r>
          </a:p>
          <a:p>
            <a:pPr marL="410086" indent="-410086" defTabSz="519937">
              <a:spcBef>
                <a:spcPts val="3700"/>
              </a:spcBef>
              <a:buClr>
                <a:srgbClr val="FFFFFF"/>
              </a:buClr>
              <a:buFont typeface="Times"/>
              <a:buBlip>
                <a:blip r:embed="rId2"/>
              </a:buBlip>
              <a:defRPr sz="3827"/>
            </a:pPr>
            <a:r>
              <a:t>Henry’s break with Rome was a political move, not religious! </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3" name="The Anglican Church"/>
          <p:cNvSpPr txBox="1"/>
          <p:nvPr>
            <p:ph type="title"/>
          </p:nvPr>
        </p:nvSpPr>
        <p:spPr>
          <a:prstGeom prst="rect">
            <a:avLst/>
          </a:prstGeom>
        </p:spPr>
        <p:txBody>
          <a:bodyPr/>
          <a:lstStyle>
            <a:lvl1pPr>
              <a:defRPr b="1" sz="8400">
                <a:effectLst>
                  <a:outerShdw sx="100000" sy="100000" kx="0" ky="0" algn="b" rotWithShape="0" blurRad="12700" dist="38100" dir="2700000">
                    <a:srgbClr val="000000"/>
                  </a:outerShdw>
                </a:effectLst>
              </a:defRPr>
            </a:lvl1pPr>
          </a:lstStyle>
          <a:p>
            <a:pPr/>
            <a:r>
              <a:t>The Anglican Church</a:t>
            </a:r>
          </a:p>
        </p:txBody>
      </p:sp>
      <p:sp>
        <p:nvSpPr>
          <p:cNvPr id="244" name="England not concerned with faith and salvation …strictly a politics!…"/>
          <p:cNvSpPr txBox="1"/>
          <p:nvPr>
            <p:ph type="body" idx="1"/>
          </p:nvPr>
        </p:nvSpPr>
        <p:spPr>
          <a:prstGeom prst="rect">
            <a:avLst/>
          </a:prstGeom>
        </p:spPr>
        <p:txBody>
          <a:bodyPr/>
          <a:lstStyle/>
          <a:p>
            <a:pPr marL="460771" indent="-460771">
              <a:buClr>
                <a:srgbClr val="FFFFFF"/>
              </a:buClr>
              <a:buFont typeface="Times"/>
              <a:buBlip>
                <a:blip r:embed="rId2"/>
              </a:buBlip>
            </a:pPr>
            <a:r>
              <a:t>England not concerned with faith and salvation …strictly a politics! </a:t>
            </a:r>
          </a:p>
          <a:p>
            <a:pPr marL="460771" indent="-460771">
              <a:buClr>
                <a:srgbClr val="FFFFFF"/>
              </a:buClr>
              <a:buFont typeface="Times"/>
              <a:buBlip>
                <a:blip r:embed="rId2"/>
              </a:buBlip>
            </a:pPr>
            <a:r>
              <a:t>Anglican Church – in its earliest stage Catholic without the Pope. </a:t>
            </a:r>
          </a:p>
          <a:p>
            <a:pPr marL="460771" indent="-460771">
              <a:buClr>
                <a:srgbClr val="FFFFFF"/>
              </a:buClr>
              <a:buFont typeface="Times"/>
              <a:buBlip>
                <a:blip r:embed="rId2"/>
              </a:buBlip>
            </a:pPr>
            <a:r>
              <a:t>1534 - Act of Supremacy: officially made the King of England the head of the English Church. </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6" name="Conservative Reform"/>
          <p:cNvSpPr txBox="1"/>
          <p:nvPr>
            <p:ph type="title"/>
          </p:nvPr>
        </p:nvSpPr>
        <p:spPr>
          <a:prstGeom prst="rect">
            <a:avLst/>
          </a:prstGeom>
        </p:spPr>
        <p:txBody>
          <a:bodyPr/>
          <a:lstStyle/>
          <a:p>
            <a:pPr/>
            <a:r>
              <a:t>Conservative Reform</a:t>
            </a:r>
          </a:p>
        </p:txBody>
      </p:sp>
      <p:sp>
        <p:nvSpPr>
          <p:cNvPr id="247" name="Six Articles of 1539…"/>
          <p:cNvSpPr txBox="1"/>
          <p:nvPr>
            <p:ph type="body" idx="1"/>
          </p:nvPr>
        </p:nvSpPr>
        <p:spPr>
          <a:prstGeom prst="rect">
            <a:avLst/>
          </a:prstGeom>
        </p:spPr>
        <p:txBody>
          <a:bodyPr/>
          <a:lstStyle/>
          <a:p>
            <a:pPr lvl="2" marL="944618" indent="0" algn="ctr" defTabSz="461518">
              <a:spcBef>
                <a:spcPts val="600"/>
              </a:spcBef>
              <a:buClr>
                <a:srgbClr val="FFFFFF"/>
              </a:buClr>
              <a:buSzTx/>
              <a:buFont typeface="Times"/>
              <a:buNone/>
              <a:defRPr sz="3318">
                <a:solidFill>
                  <a:srgbClr val="6F6A5A"/>
                </a:solidFill>
                <a:latin typeface="Baskerville"/>
                <a:ea typeface="Baskerville"/>
                <a:cs typeface="Baskerville"/>
                <a:sym typeface="Baskerville"/>
              </a:defRPr>
            </a:pPr>
            <a:r>
              <a:rPr i="1" sz="3002">
                <a:latin typeface="Times"/>
                <a:ea typeface="Times"/>
                <a:cs typeface="Times"/>
                <a:sym typeface="Times"/>
              </a:rPr>
              <a:t>Six Articles of 1539 </a:t>
            </a:r>
            <a:endParaRPr i="1" sz="3002">
              <a:latin typeface="Times"/>
              <a:ea typeface="Times"/>
              <a:cs typeface="Times"/>
              <a:sym typeface="Times"/>
            </a:endParaRPr>
          </a:p>
          <a:p>
            <a:pPr marL="546014" indent="-546014" defTabSz="461518">
              <a:spcBef>
                <a:spcPts val="3300"/>
              </a:spcBef>
              <a:buClr>
                <a:srgbClr val="FFFFFF"/>
              </a:buClr>
              <a:buFont typeface="Times"/>
              <a:buAutoNum type="arabicPeriod" startAt="1"/>
              <a:defRPr sz="3397"/>
            </a:pPr>
            <a:r>
              <a:t>Priests were not allowed to marry</a:t>
            </a:r>
          </a:p>
          <a:p>
            <a:pPr marL="546014" indent="-546014" defTabSz="461518">
              <a:spcBef>
                <a:spcPts val="3300"/>
              </a:spcBef>
              <a:buClr>
                <a:srgbClr val="FFFFFF"/>
              </a:buClr>
              <a:buFont typeface="Times"/>
              <a:buAutoNum type="arabicPeriod" startAt="1"/>
              <a:defRPr sz="3397"/>
            </a:pPr>
            <a:r>
              <a:t>Reaffirmed Transubstantiation </a:t>
            </a:r>
          </a:p>
          <a:p>
            <a:pPr marL="546014" indent="-546014" defTabSz="461518">
              <a:spcBef>
                <a:spcPts val="3300"/>
              </a:spcBef>
              <a:buClr>
                <a:srgbClr val="FFFFFF"/>
              </a:buClr>
              <a:buFont typeface="Times"/>
              <a:buAutoNum type="arabicPeriod" startAt="1"/>
              <a:defRPr sz="3397"/>
            </a:pPr>
            <a:r>
              <a:t>Denied Eucharistic cup to the laity </a:t>
            </a:r>
          </a:p>
          <a:p>
            <a:pPr marL="546014" indent="-546014" defTabSz="461518">
              <a:spcBef>
                <a:spcPts val="3300"/>
              </a:spcBef>
              <a:buClr>
                <a:srgbClr val="FFFFFF"/>
              </a:buClr>
              <a:buFont typeface="Times"/>
              <a:buAutoNum type="arabicPeriod" startAt="1"/>
              <a:defRPr sz="3397"/>
            </a:pPr>
            <a:r>
              <a:t>Declared celibate vows inviolable </a:t>
            </a:r>
          </a:p>
          <a:p>
            <a:pPr marL="546014" indent="-546014" defTabSz="461518">
              <a:spcBef>
                <a:spcPts val="3300"/>
              </a:spcBef>
              <a:buClr>
                <a:srgbClr val="FFFFFF"/>
              </a:buClr>
              <a:buFont typeface="Times"/>
              <a:buAutoNum type="arabicPeriod" startAt="1"/>
              <a:defRPr sz="3397"/>
            </a:pPr>
            <a:r>
              <a:t>Continued Private Mass </a:t>
            </a:r>
          </a:p>
          <a:p>
            <a:pPr marL="546014" indent="-546014" defTabSz="461518">
              <a:spcBef>
                <a:spcPts val="3300"/>
              </a:spcBef>
              <a:buClr>
                <a:srgbClr val="FFFFFF"/>
              </a:buClr>
              <a:buFont typeface="Times"/>
              <a:buAutoNum type="arabicPeriod" startAt="1"/>
              <a:defRPr sz="3397"/>
            </a:pPr>
            <a:r>
              <a:t>Continued Oral Confession </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9" name="A Reform Within"/>
          <p:cNvSpPr txBox="1"/>
          <p:nvPr>
            <p:ph type="title"/>
          </p:nvPr>
        </p:nvSpPr>
        <p:spPr>
          <a:prstGeom prst="rect">
            <a:avLst/>
          </a:prstGeom>
        </p:spPr>
        <p:txBody>
          <a:bodyPr/>
          <a:lstStyle>
            <a:lvl1pPr>
              <a:defRPr b="1" sz="8400">
                <a:effectLst>
                  <a:outerShdw sx="100000" sy="100000" kx="0" ky="0" algn="b" rotWithShape="0" blurRad="12700" dist="38100" dir="2700000">
                    <a:srgbClr val="000000"/>
                  </a:outerShdw>
                </a:effectLst>
              </a:defRPr>
            </a:lvl1pPr>
          </a:lstStyle>
          <a:p>
            <a:pPr/>
            <a:r>
              <a:t>A Reform Within</a:t>
            </a:r>
          </a:p>
        </p:txBody>
      </p:sp>
      <p:sp>
        <p:nvSpPr>
          <p:cNvPr id="250" name="Catholic Church attempted reform before Luther…"/>
          <p:cNvSpPr txBox="1"/>
          <p:nvPr>
            <p:ph type="body" idx="1"/>
          </p:nvPr>
        </p:nvSpPr>
        <p:spPr>
          <a:prstGeom prst="rect">
            <a:avLst/>
          </a:prstGeom>
        </p:spPr>
        <p:txBody>
          <a:bodyPr/>
          <a:lstStyle/>
          <a:p>
            <a:pPr marL="457200" indent="-457200" defTabSz="560831">
              <a:spcBef>
                <a:spcPts val="4000"/>
              </a:spcBef>
              <a:buClr>
                <a:srgbClr val="FFFFFF"/>
              </a:buClr>
              <a:buFont typeface="Times"/>
              <a:buBlip>
                <a:blip r:embed="rId2"/>
              </a:buBlip>
              <a:defRPr b="1" sz="4800">
                <a:effectLst>
                  <a:outerShdw sx="100000" sy="100000" kx="0" ky="0" algn="b" rotWithShape="0" blurRad="12192" dist="24384" dir="2700000">
                    <a:srgbClr val="000000"/>
                  </a:outerShdw>
                </a:effectLst>
              </a:defRPr>
            </a:pPr>
          </a:p>
          <a:p>
            <a:pPr marL="457200" indent="-457200" defTabSz="560831">
              <a:spcBef>
                <a:spcPts val="4000"/>
              </a:spcBef>
              <a:buClr>
                <a:srgbClr val="FFFFFF"/>
              </a:buClr>
              <a:buFont typeface="Times"/>
              <a:buBlip>
                <a:blip r:embed="rId2"/>
              </a:buBlip>
              <a:defRPr sz="4800"/>
            </a:pPr>
            <a:r>
              <a:t>Catholic Church attempted reform before Luther</a:t>
            </a:r>
          </a:p>
          <a:p>
            <a:pPr marL="457200" indent="-457200" defTabSz="560831">
              <a:spcBef>
                <a:spcPts val="4000"/>
              </a:spcBef>
              <a:buClr>
                <a:srgbClr val="FFFFFF"/>
              </a:buClr>
              <a:buFont typeface="Times"/>
              <a:buBlip>
                <a:blip r:embed="rId2"/>
              </a:buBlip>
              <a:defRPr i="1" sz="4800"/>
            </a:pPr>
            <a:r>
              <a:t>Fifth Lateran Council 1513-1517</a:t>
            </a:r>
          </a:p>
          <a:p>
            <a:pPr marL="457200" indent="-457200" defTabSz="560831">
              <a:spcBef>
                <a:spcPts val="4000"/>
              </a:spcBef>
              <a:buClr>
                <a:srgbClr val="FFFFFF"/>
              </a:buClr>
              <a:buFont typeface="Times"/>
              <a:buBlip>
                <a:blip r:embed="rId2"/>
              </a:buBlip>
              <a:defRPr sz="4800"/>
            </a:pPr>
            <a:r>
              <a:t>Many new religious orders sprung up, during this time. </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2" name="The Council of Trent"/>
          <p:cNvSpPr txBox="1"/>
          <p:nvPr>
            <p:ph type="title"/>
          </p:nvPr>
        </p:nvSpPr>
        <p:spPr>
          <a:prstGeom prst="rect">
            <a:avLst/>
          </a:prstGeom>
        </p:spPr>
        <p:txBody>
          <a:bodyPr/>
          <a:lstStyle>
            <a:lvl1pPr>
              <a:defRPr b="1" sz="7600">
                <a:effectLst>
                  <a:outerShdw sx="100000" sy="100000" kx="0" ky="0" algn="b" rotWithShape="0" blurRad="12700" dist="38100" dir="2700000">
                    <a:srgbClr val="000000"/>
                  </a:outerShdw>
                </a:effectLst>
              </a:defRPr>
            </a:lvl1pPr>
          </a:lstStyle>
          <a:p>
            <a:pPr/>
            <a:r>
              <a:t>The Council of Trent</a:t>
            </a:r>
          </a:p>
        </p:txBody>
      </p:sp>
      <p:sp>
        <p:nvSpPr>
          <p:cNvPr id="253" name="1545 - 1563…"/>
          <p:cNvSpPr txBox="1"/>
          <p:nvPr>
            <p:ph type="body" idx="1"/>
          </p:nvPr>
        </p:nvSpPr>
        <p:spPr>
          <a:prstGeom prst="rect">
            <a:avLst/>
          </a:prstGeom>
        </p:spPr>
        <p:txBody>
          <a:bodyPr/>
          <a:lstStyle/>
          <a:p>
            <a:pPr marL="476250" indent="-476250">
              <a:lnSpc>
                <a:spcPct val="90000"/>
              </a:lnSpc>
              <a:buClr>
                <a:srgbClr val="FFFFFF"/>
              </a:buClr>
              <a:buFont typeface="Times"/>
              <a:buBlip>
                <a:blip r:embed="rId2"/>
              </a:buBlip>
              <a:defRPr sz="5000"/>
            </a:pPr>
            <a:r>
              <a:t>1545 - 1563</a:t>
            </a:r>
          </a:p>
          <a:p>
            <a:pPr marL="476250" indent="-476250">
              <a:lnSpc>
                <a:spcPct val="90000"/>
              </a:lnSpc>
              <a:buClr>
                <a:srgbClr val="FFFFFF"/>
              </a:buClr>
              <a:buFont typeface="Times"/>
              <a:buBlip>
                <a:blip r:embed="rId2"/>
              </a:buBlip>
              <a:defRPr sz="5000"/>
            </a:pPr>
            <a:r>
              <a:t>Council met over three sessions that spanned the careers of four different popes. </a:t>
            </a:r>
          </a:p>
          <a:p>
            <a:pPr marL="476250" indent="-476250">
              <a:lnSpc>
                <a:spcPct val="90000"/>
              </a:lnSpc>
              <a:buClr>
                <a:srgbClr val="FFFFFF"/>
              </a:buClr>
              <a:buFont typeface="Times"/>
              <a:buBlip>
                <a:blip r:embed="rId2"/>
              </a:buBlip>
              <a:defRPr sz="5000"/>
            </a:pPr>
            <a:r>
              <a:t>The Council did not give one single doctrinal concession to the Protestants.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ubtlety of Change"/>
          <p:cNvSpPr txBox="1"/>
          <p:nvPr>
            <p:ph type="title"/>
          </p:nvPr>
        </p:nvSpPr>
        <p:spPr>
          <a:prstGeom prst="rect">
            <a:avLst/>
          </a:prstGeom>
        </p:spPr>
        <p:txBody>
          <a:bodyPr/>
          <a:lstStyle/>
          <a:p>
            <a:pPr/>
            <a:r>
              <a:t>Subtlety of Change </a:t>
            </a:r>
          </a:p>
        </p:txBody>
      </p:sp>
      <p:pic>
        <p:nvPicPr>
          <p:cNvPr id="143" name="Image" descr="Image"/>
          <p:cNvPicPr>
            <a:picLocks noChangeAspect="1"/>
          </p:cNvPicPr>
          <p:nvPr/>
        </p:nvPicPr>
        <p:blipFill>
          <a:blip r:embed="rId2">
            <a:extLst/>
          </a:blip>
          <a:stretch>
            <a:fillRect/>
          </a:stretch>
        </p:blipFill>
        <p:spPr>
          <a:xfrm>
            <a:off x="135780" y="2209800"/>
            <a:ext cx="13004801" cy="7315200"/>
          </a:xfrm>
          <a:prstGeom prst="rect">
            <a:avLst/>
          </a:prstGeom>
          <a:ln w="12700">
            <a:miter lim="400000"/>
          </a:ln>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55" name="image.jpg" descr="image.jpg"/>
          <p:cNvPicPr>
            <a:picLocks noChangeAspect="0"/>
          </p:cNvPicPr>
          <p:nvPr/>
        </p:nvPicPr>
        <p:blipFill>
          <a:blip r:embed="rId2">
            <a:extLst/>
          </a:blip>
          <a:stretch>
            <a:fillRect/>
          </a:stretch>
        </p:blipFill>
        <p:spPr>
          <a:xfrm>
            <a:off x="758613" y="1300479"/>
            <a:ext cx="11054081" cy="7364873"/>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7" name="Issues at Trent"/>
          <p:cNvSpPr txBox="1"/>
          <p:nvPr>
            <p:ph type="title"/>
          </p:nvPr>
        </p:nvSpPr>
        <p:spPr>
          <a:prstGeom prst="rect">
            <a:avLst/>
          </a:prstGeom>
        </p:spPr>
        <p:txBody>
          <a:bodyPr/>
          <a:lstStyle>
            <a:lvl1pPr>
              <a:defRPr b="1" sz="7600">
                <a:effectLst>
                  <a:outerShdw sx="100000" sy="100000" kx="0" ky="0" algn="b" rotWithShape="0" blurRad="12700" dist="38100" dir="2700000">
                    <a:srgbClr val="000000"/>
                  </a:outerShdw>
                </a:effectLst>
              </a:defRPr>
            </a:lvl1pPr>
          </a:lstStyle>
          <a:p>
            <a:pPr/>
            <a:r>
              <a:t>Issues at Trent</a:t>
            </a:r>
          </a:p>
        </p:txBody>
      </p:sp>
      <p:sp>
        <p:nvSpPr>
          <p:cNvPr id="258" name="Original Sin - baptism does wash away original sin.…"/>
          <p:cNvSpPr txBox="1"/>
          <p:nvPr>
            <p:ph type="body" idx="1"/>
          </p:nvPr>
        </p:nvSpPr>
        <p:spPr>
          <a:prstGeom prst="rect">
            <a:avLst/>
          </a:prstGeom>
        </p:spPr>
        <p:txBody>
          <a:bodyPr/>
          <a:lstStyle/>
          <a:p>
            <a:pPr marL="476250" indent="-476250">
              <a:buClr>
                <a:srgbClr val="FFFFFF"/>
              </a:buClr>
              <a:buFont typeface="Times"/>
              <a:buBlip>
                <a:blip r:embed="rId2"/>
              </a:buBlip>
            </a:pPr>
            <a:r>
              <a:rPr i="1" sz="5000">
                <a:latin typeface="Times"/>
                <a:ea typeface="Times"/>
                <a:cs typeface="Times"/>
                <a:sym typeface="Times"/>
              </a:rPr>
              <a:t>Original Sin</a:t>
            </a:r>
            <a:r>
              <a:rPr sz="5000">
                <a:latin typeface="Times"/>
                <a:ea typeface="Times"/>
                <a:cs typeface="Times"/>
                <a:sym typeface="Times"/>
              </a:rPr>
              <a:t> - baptism does wash away original sin. </a:t>
            </a:r>
            <a:endParaRPr sz="5000">
              <a:latin typeface="Times"/>
              <a:ea typeface="Times"/>
              <a:cs typeface="Times"/>
              <a:sym typeface="Times"/>
            </a:endParaRPr>
          </a:p>
          <a:p>
            <a:pPr marL="476250" indent="-476250">
              <a:buClr>
                <a:srgbClr val="FFFFFF"/>
              </a:buClr>
              <a:buFont typeface="Times"/>
              <a:buBlip>
                <a:blip r:embed="rId2"/>
              </a:buBlip>
            </a:pPr>
            <a:r>
              <a:rPr i="1" sz="5000">
                <a:latin typeface="Times"/>
                <a:ea typeface="Times"/>
                <a:cs typeface="Times"/>
                <a:sym typeface="Times"/>
              </a:rPr>
              <a:t>Predestination - </a:t>
            </a:r>
            <a:r>
              <a:rPr sz="5000">
                <a:latin typeface="Times"/>
                <a:ea typeface="Times"/>
                <a:cs typeface="Times"/>
                <a:sym typeface="Times"/>
              </a:rPr>
              <a:t>God’s decision to save people in time. </a:t>
            </a:r>
            <a:endParaRPr sz="5000">
              <a:latin typeface="Times"/>
              <a:ea typeface="Times"/>
              <a:cs typeface="Times"/>
              <a:sym typeface="Times"/>
            </a:endParaRPr>
          </a:p>
          <a:p>
            <a:pPr marL="476250" indent="-476250">
              <a:buClr>
                <a:srgbClr val="FFFFFF"/>
              </a:buClr>
              <a:buFont typeface="Times"/>
              <a:buBlip>
                <a:blip r:embed="rId2"/>
              </a:buBlip>
            </a:pPr>
            <a:r>
              <a:rPr i="1" sz="5000">
                <a:latin typeface="Times"/>
                <a:ea typeface="Times"/>
                <a:cs typeface="Times"/>
                <a:sym typeface="Times"/>
              </a:rPr>
              <a:t>Justification - </a:t>
            </a:r>
            <a:r>
              <a:rPr sz="5000">
                <a:latin typeface="Times"/>
                <a:ea typeface="Times"/>
                <a:cs typeface="Times"/>
                <a:sym typeface="Times"/>
              </a:rPr>
              <a:t>faith formed by love, need both faith and good works.</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0" name="Other Points"/>
          <p:cNvSpPr txBox="1"/>
          <p:nvPr>
            <p:ph type="title"/>
          </p:nvPr>
        </p:nvSpPr>
        <p:spPr>
          <a:prstGeom prst="rect">
            <a:avLst/>
          </a:prstGeom>
        </p:spPr>
        <p:txBody>
          <a:bodyPr/>
          <a:lstStyle>
            <a:lvl1pPr>
              <a:defRPr b="1" sz="7600">
                <a:effectLst>
                  <a:outerShdw sx="100000" sy="100000" kx="0" ky="0" algn="b" rotWithShape="0" blurRad="12700" dist="38100" dir="2700000">
                    <a:srgbClr val="000000"/>
                  </a:outerShdw>
                </a:effectLst>
              </a:defRPr>
            </a:lvl1pPr>
          </a:lstStyle>
          <a:p>
            <a:pPr/>
            <a:r>
              <a:t>Other Points</a:t>
            </a:r>
          </a:p>
        </p:txBody>
      </p:sp>
      <p:sp>
        <p:nvSpPr>
          <p:cNvPr id="261" name="Indulgences - kept them, but you could no longer sell them.…"/>
          <p:cNvSpPr txBox="1"/>
          <p:nvPr>
            <p:ph type="body" idx="1"/>
          </p:nvPr>
        </p:nvSpPr>
        <p:spPr>
          <a:prstGeom prst="rect">
            <a:avLst/>
          </a:prstGeom>
        </p:spPr>
        <p:txBody>
          <a:bodyPr/>
          <a:lstStyle/>
          <a:p>
            <a:pPr marL="476250" indent="-476250">
              <a:lnSpc>
                <a:spcPct val="90000"/>
              </a:lnSpc>
              <a:buClr>
                <a:srgbClr val="FFFFFF"/>
              </a:buClr>
              <a:buFont typeface="Times"/>
              <a:buBlip>
                <a:blip r:embed="rId2"/>
              </a:buBlip>
            </a:pPr>
            <a:r>
              <a:rPr i="1" sz="5000">
                <a:latin typeface="Times"/>
                <a:ea typeface="Times"/>
                <a:cs typeface="Times"/>
                <a:sym typeface="Times"/>
              </a:rPr>
              <a:t>Indulgences - </a:t>
            </a:r>
            <a:r>
              <a:rPr sz="5000">
                <a:latin typeface="Times"/>
                <a:ea typeface="Times"/>
                <a:cs typeface="Times"/>
                <a:sym typeface="Times"/>
              </a:rPr>
              <a:t>kept them, but you could no longer sell them. </a:t>
            </a:r>
            <a:endParaRPr sz="5000">
              <a:latin typeface="Times"/>
              <a:ea typeface="Times"/>
              <a:cs typeface="Times"/>
              <a:sym typeface="Times"/>
            </a:endParaRPr>
          </a:p>
          <a:p>
            <a:pPr marL="476250" indent="-476250">
              <a:lnSpc>
                <a:spcPct val="90000"/>
              </a:lnSpc>
              <a:buClr>
                <a:srgbClr val="FFFFFF"/>
              </a:buClr>
              <a:buFont typeface="Times"/>
              <a:buBlip>
                <a:blip r:embed="rId2"/>
              </a:buBlip>
            </a:pPr>
            <a:r>
              <a:rPr i="1" sz="5000">
                <a:latin typeface="Times"/>
                <a:ea typeface="Times"/>
                <a:cs typeface="Times"/>
                <a:sym typeface="Times"/>
              </a:rPr>
              <a:t>Cult of the Saints - </a:t>
            </a:r>
            <a:r>
              <a:rPr sz="5000">
                <a:latin typeface="Times"/>
                <a:ea typeface="Times"/>
                <a:cs typeface="Times"/>
                <a:sym typeface="Times"/>
              </a:rPr>
              <a:t>Important part of converting people back to the faith. </a:t>
            </a:r>
            <a:endParaRPr sz="5000">
              <a:latin typeface="Times"/>
              <a:ea typeface="Times"/>
              <a:cs typeface="Times"/>
              <a:sym typeface="Times"/>
            </a:endParaRPr>
          </a:p>
          <a:p>
            <a:pPr marL="476250" indent="-476250">
              <a:lnSpc>
                <a:spcPct val="90000"/>
              </a:lnSpc>
              <a:buClr>
                <a:srgbClr val="FFFFFF"/>
              </a:buClr>
              <a:buFont typeface="Times"/>
              <a:buBlip>
                <a:blip r:embed="rId2"/>
              </a:buBlip>
            </a:pPr>
            <a:r>
              <a:rPr i="1" sz="5000">
                <a:latin typeface="Times"/>
                <a:ea typeface="Times"/>
                <a:cs typeface="Times"/>
                <a:sym typeface="Times"/>
              </a:rPr>
              <a:t>Seminary - </a:t>
            </a:r>
            <a:r>
              <a:rPr sz="5000">
                <a:latin typeface="Times"/>
                <a:ea typeface="Times"/>
                <a:cs typeface="Times"/>
                <a:sym typeface="Times"/>
              </a:rPr>
              <a:t>isolate priests so they can control them…prevent another Luther. </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3" name="Beyond Religion"/>
          <p:cNvSpPr txBox="1"/>
          <p:nvPr>
            <p:ph type="title"/>
          </p:nvPr>
        </p:nvSpPr>
        <p:spPr>
          <a:prstGeom prst="rect">
            <a:avLst/>
          </a:prstGeom>
        </p:spPr>
        <p:txBody>
          <a:bodyPr/>
          <a:lstStyle>
            <a:lvl1pPr>
              <a:defRPr b="1" sz="8400">
                <a:effectLst>
                  <a:outerShdw sx="100000" sy="100000" kx="0" ky="0" algn="b" rotWithShape="0" blurRad="12700" dist="38100" dir="2700000">
                    <a:srgbClr val="000000"/>
                  </a:outerShdw>
                </a:effectLst>
              </a:defRPr>
            </a:lvl1pPr>
          </a:lstStyle>
          <a:p>
            <a:pPr/>
            <a:r>
              <a:t>Beyond Religion</a:t>
            </a:r>
          </a:p>
        </p:txBody>
      </p:sp>
      <p:sp>
        <p:nvSpPr>
          <p:cNvPr id="264" name="Luther and Calvin went beyond religion when they mounted their attack on Catholicism.…"/>
          <p:cNvSpPr txBox="1"/>
          <p:nvPr>
            <p:ph type="body" idx="1"/>
          </p:nvPr>
        </p:nvSpPr>
        <p:spPr>
          <a:prstGeom prst="rect">
            <a:avLst/>
          </a:prstGeom>
        </p:spPr>
        <p:txBody>
          <a:bodyPr/>
          <a:lstStyle/>
          <a:p>
            <a:pPr marL="476250" indent="-476250">
              <a:buClr>
                <a:srgbClr val="FFFFFF"/>
              </a:buClr>
              <a:buFont typeface="Times"/>
              <a:buBlip>
                <a:blip r:embed="rId2"/>
              </a:buBlip>
              <a:defRPr sz="5000"/>
            </a:pPr>
            <a:r>
              <a:t>Luther and Calvin went beyond religion when they mounted their attack on Catholicism. </a:t>
            </a:r>
          </a:p>
          <a:p>
            <a:pPr marL="476250" indent="-476250">
              <a:buClr>
                <a:srgbClr val="FFFFFF"/>
              </a:buClr>
              <a:buFont typeface="Times"/>
              <a:buBlip>
                <a:blip r:embed="rId2"/>
              </a:buBlip>
              <a:defRPr sz="5000"/>
            </a:pPr>
            <a:r>
              <a:t>Magisterial Reformers</a:t>
            </a:r>
          </a:p>
          <a:p>
            <a:pPr marL="476250" indent="-476250">
              <a:buClr>
                <a:srgbClr val="FFFFFF"/>
              </a:buClr>
              <a:buFont typeface="Times"/>
              <a:buBlip>
                <a:blip r:embed="rId2"/>
              </a:buBlip>
              <a:defRPr sz="5000"/>
            </a:pPr>
            <a:r>
              <a:t>Transition into the social and political realm</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6" name="Reform or Revolt???"/>
          <p:cNvSpPr txBox="1"/>
          <p:nvPr>
            <p:ph type="title"/>
          </p:nvPr>
        </p:nvSpPr>
        <p:spPr>
          <a:prstGeom prst="rect">
            <a:avLst/>
          </a:prstGeom>
        </p:spPr>
        <p:txBody>
          <a:bodyPr/>
          <a:lstStyle/>
          <a:p>
            <a:pPr/>
            <a:r>
              <a:t>Reform or Revolt???</a:t>
            </a:r>
          </a:p>
        </p:txBody>
      </p:sp>
      <p:sp>
        <p:nvSpPr>
          <p:cNvPr id="267" name="Both ‘reform’ and ‘revolt’ are forms of change … so to determine which is more accurate think about what actually changed?…"/>
          <p:cNvSpPr txBox="1"/>
          <p:nvPr>
            <p:ph type="body" idx="1"/>
          </p:nvPr>
        </p:nvSpPr>
        <p:spPr>
          <a:prstGeom prst="rect">
            <a:avLst/>
          </a:prstGeom>
        </p:spPr>
        <p:txBody>
          <a:bodyPr/>
          <a:lstStyle/>
          <a:p>
            <a:pPr marL="460771" indent="-460771">
              <a:buClr>
                <a:srgbClr val="FFFFFF"/>
              </a:buClr>
              <a:buFont typeface="Times"/>
              <a:buBlip>
                <a:blip r:embed="rId2"/>
              </a:buBlip>
            </a:pPr>
            <a:r>
              <a:t>Both ‘reform’ and ‘revolt’ are forms of change … so to determine which is more accurate think about what actually changed?</a:t>
            </a:r>
          </a:p>
          <a:p>
            <a:pPr marL="545479" indent="-487680">
              <a:buClr>
                <a:srgbClr val="FFFFFF"/>
              </a:buClr>
              <a:buSzTx/>
              <a:buFont typeface="Times"/>
              <a:buNone/>
            </a:pPr>
            <a:r>
              <a:t>	- Religion? </a:t>
            </a:r>
          </a:p>
          <a:p>
            <a:pPr marL="545479" indent="-487680">
              <a:buClr>
                <a:srgbClr val="FFFFFF"/>
              </a:buClr>
              <a:buSzTx/>
              <a:buFont typeface="Times"/>
              <a:buNone/>
            </a:pPr>
            <a:r>
              <a:t>	- Society? </a:t>
            </a:r>
          </a:p>
          <a:p>
            <a:pPr marL="545479" indent="-487680">
              <a:buClr>
                <a:srgbClr val="FFFFFF"/>
              </a:buClr>
              <a:buSzTx/>
              <a:buFont typeface="Times"/>
              <a:buNone/>
            </a:pPr>
            <a:r>
              <a:t>	- Politics? </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9" name="Sociopolitical Development"/>
          <p:cNvSpPr txBox="1"/>
          <p:nvPr>
            <p:ph type="title"/>
          </p:nvPr>
        </p:nvSpPr>
        <p:spPr>
          <a:prstGeom prst="rect">
            <a:avLst/>
          </a:prstGeom>
        </p:spPr>
        <p:txBody>
          <a:bodyPr/>
          <a:lstStyle>
            <a:lvl1pPr>
              <a:defRPr b="1" sz="6800">
                <a:effectLst>
                  <a:outerShdw sx="100000" sy="100000" kx="0" ky="0" algn="b" rotWithShape="0" blurRad="12700" dist="38100" dir="2700000">
                    <a:srgbClr val="000000"/>
                  </a:outerShdw>
                </a:effectLst>
              </a:defRPr>
            </a:lvl1pPr>
          </a:lstStyle>
          <a:p>
            <a:pPr>
              <a:defRPr sz="7600"/>
            </a:pPr>
            <a:r>
              <a:rPr sz="6800"/>
              <a:t>Sociopolitical Development</a:t>
            </a:r>
          </a:p>
        </p:txBody>
      </p:sp>
      <p:sp>
        <p:nvSpPr>
          <p:cNvPr id="270" name="On the surface, the Reformation did not change politics or society.…"/>
          <p:cNvSpPr txBox="1"/>
          <p:nvPr>
            <p:ph type="body" idx="1"/>
          </p:nvPr>
        </p:nvSpPr>
        <p:spPr>
          <a:prstGeom prst="rect">
            <a:avLst/>
          </a:prstGeom>
        </p:spPr>
        <p:txBody>
          <a:bodyPr/>
          <a:lstStyle/>
          <a:p>
            <a:pPr marL="460771" indent="-460771">
              <a:buClr>
                <a:srgbClr val="FFFFFF"/>
              </a:buClr>
              <a:buFont typeface="Times"/>
              <a:buBlip>
                <a:blip r:embed="rId2"/>
              </a:buBlip>
            </a:pPr>
          </a:p>
          <a:p>
            <a:pPr marL="476250" indent="-476250">
              <a:buClr>
                <a:srgbClr val="FFFFFF"/>
              </a:buClr>
              <a:buFont typeface="Times"/>
              <a:buBlip>
                <a:blip r:embed="rId2"/>
              </a:buBlip>
              <a:defRPr sz="5000"/>
            </a:pPr>
            <a:r>
              <a:t>On the surface, the Reformation did not change politics or society. </a:t>
            </a:r>
          </a:p>
          <a:p>
            <a:pPr marL="476250" indent="-476250">
              <a:buClr>
                <a:srgbClr val="FFFFFF"/>
              </a:buClr>
              <a:buFont typeface="Times"/>
              <a:buBlip>
                <a:blip r:embed="rId2"/>
              </a:buBlip>
              <a:defRPr sz="5000"/>
            </a:pPr>
            <a:r>
              <a:t>Underneath the surface, however, it greatly affected the sociopolitical development of Europe. </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2" name="Reformation"/>
          <p:cNvSpPr txBox="1"/>
          <p:nvPr>
            <p:ph type="title"/>
          </p:nvPr>
        </p:nvSpPr>
        <p:spPr>
          <a:prstGeom prst="rect">
            <a:avLst/>
          </a:prstGeom>
        </p:spPr>
        <p:txBody>
          <a:bodyPr/>
          <a:lstStyle/>
          <a:p>
            <a:pPr/>
            <a:r>
              <a:t>Reformation </a:t>
            </a:r>
          </a:p>
        </p:txBody>
      </p:sp>
      <p:sp>
        <p:nvSpPr>
          <p:cNvPr id="273" name="Failure in the face of the law - Antinomianism…"/>
          <p:cNvSpPr txBox="1"/>
          <p:nvPr>
            <p:ph type="body" sz="half" idx="1"/>
          </p:nvPr>
        </p:nvSpPr>
        <p:spPr>
          <a:xfrm>
            <a:off x="647700" y="3093442"/>
            <a:ext cx="5846664" cy="6012458"/>
          </a:xfrm>
          <a:prstGeom prst="rect">
            <a:avLst/>
          </a:prstGeom>
        </p:spPr>
        <p:txBody>
          <a:bodyPr/>
          <a:lstStyle/>
          <a:p>
            <a:pPr marL="381000" indent="-381000">
              <a:buBlip>
                <a:blip r:embed="rId2"/>
              </a:buBlip>
              <a:defRPr sz="2800"/>
            </a:pPr>
            <a:r>
              <a:t>Failure in the face of the law - </a:t>
            </a:r>
            <a:r>
              <a:rPr i="1"/>
              <a:t>Antinomianism</a:t>
            </a:r>
          </a:p>
          <a:p>
            <a:pPr marL="381000" indent="-381000">
              <a:buBlip>
                <a:blip r:embed="rId2"/>
              </a:buBlip>
              <a:defRPr sz="2800"/>
            </a:pPr>
            <a:r>
              <a:t>Saving Faith - Not  Works </a:t>
            </a:r>
          </a:p>
          <a:p>
            <a:pPr marL="381000" indent="-381000">
              <a:buBlip>
                <a:blip r:embed="rId2"/>
              </a:buBlip>
              <a:defRPr sz="2800"/>
            </a:pPr>
            <a:r>
              <a:t>Christian liberation further paved the way for Individualism </a:t>
            </a:r>
          </a:p>
          <a:p>
            <a:pPr marL="381000" indent="-381000">
              <a:buBlip>
                <a:blip r:embed="rId2"/>
              </a:buBlip>
              <a:defRPr sz="2800"/>
            </a:pPr>
            <a:r>
              <a:t>Looking for something more worldly — Public Sphere </a:t>
            </a:r>
          </a:p>
        </p:txBody>
      </p:sp>
      <p:pic>
        <p:nvPicPr>
          <p:cNvPr id="274" name="reformers2.jpg" descr="reformers2.jpg"/>
          <p:cNvPicPr>
            <a:picLocks noChangeAspect="1"/>
          </p:cNvPicPr>
          <p:nvPr/>
        </p:nvPicPr>
        <p:blipFill>
          <a:blip r:embed="rId3">
            <a:extLst/>
          </a:blip>
          <a:stretch>
            <a:fillRect/>
          </a:stretch>
        </p:blipFill>
        <p:spPr>
          <a:xfrm>
            <a:off x="6667955" y="4288283"/>
            <a:ext cx="5080154" cy="2755069"/>
          </a:xfrm>
          <a:prstGeom prst="rect">
            <a:avLst/>
          </a:prstGeom>
          <a:ln w="12700">
            <a:miter lim="400000"/>
          </a:ln>
        </p:spPr>
      </p:pic>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6" name="Making of Modernity"/>
          <p:cNvSpPr txBox="1"/>
          <p:nvPr>
            <p:ph type="title"/>
          </p:nvPr>
        </p:nvSpPr>
        <p:spPr>
          <a:prstGeom prst="rect">
            <a:avLst/>
          </a:prstGeom>
        </p:spPr>
        <p:txBody>
          <a:bodyPr/>
          <a:lstStyle/>
          <a:p>
            <a:pPr/>
            <a:r>
              <a:t>Making of Modernity</a:t>
            </a:r>
          </a:p>
        </p:txBody>
      </p:sp>
      <p:sp>
        <p:nvSpPr>
          <p:cNvPr id="277" name="End of the Middle Ages - Collapse of Feudalism - New Nation-States emerge…"/>
          <p:cNvSpPr txBox="1"/>
          <p:nvPr>
            <p:ph type="body" idx="1"/>
          </p:nvPr>
        </p:nvSpPr>
        <p:spPr>
          <a:prstGeom prst="rect">
            <a:avLst/>
          </a:prstGeom>
        </p:spPr>
        <p:txBody>
          <a:bodyPr/>
          <a:lstStyle/>
          <a:p>
            <a:pPr marL="512063" indent="-512063" defTabSz="560831">
              <a:spcBef>
                <a:spcPts val="4000"/>
              </a:spcBef>
              <a:buBlip>
                <a:blip r:embed="rId2"/>
              </a:buBlip>
              <a:defRPr sz="4128"/>
            </a:pPr>
            <a:r>
              <a:t>End of the Middle Ages - </a:t>
            </a:r>
            <a:r>
              <a:rPr i="1"/>
              <a:t>Collapse of Feudalism - New Nation-States emerge  </a:t>
            </a:r>
            <a:endParaRPr i="1"/>
          </a:p>
          <a:p>
            <a:pPr marL="512063" indent="-512063" defTabSz="560831">
              <a:spcBef>
                <a:spcPts val="4000"/>
              </a:spcBef>
              <a:buBlip>
                <a:blip r:embed="rId2"/>
              </a:buBlip>
              <a:defRPr sz="4128"/>
            </a:pPr>
            <a:r>
              <a:t>Renaissance and Reformation </a:t>
            </a:r>
            <a:r>
              <a:rPr i="1"/>
              <a:t>- Cities Grow </a:t>
            </a:r>
            <a:endParaRPr i="1"/>
          </a:p>
          <a:p>
            <a:pPr marL="512063" indent="-512063" defTabSz="560831">
              <a:spcBef>
                <a:spcPts val="4000"/>
              </a:spcBef>
              <a:buBlip>
                <a:blip r:embed="rId2"/>
              </a:buBlip>
              <a:defRPr sz="4128"/>
            </a:pPr>
            <a:r>
              <a:t>Age of Exploration</a:t>
            </a:r>
            <a:r>
              <a:rPr i="1"/>
              <a:t> - Mercantilism and Capitalism </a:t>
            </a:r>
            <a:endParaRPr i="1"/>
          </a:p>
          <a:p>
            <a:pPr marL="512063" indent="-512063" defTabSz="560831">
              <a:spcBef>
                <a:spcPts val="4000"/>
              </a:spcBef>
              <a:buBlip>
                <a:blip r:embed="rId2"/>
              </a:buBlip>
              <a:defRPr sz="4128"/>
            </a:pPr>
            <a:r>
              <a:t>Scientific Revolution</a:t>
            </a:r>
            <a:r>
              <a:rPr i="1"/>
              <a:t> - The Method </a:t>
            </a:r>
            <a:endParaRPr i="1"/>
          </a:p>
          <a:p>
            <a:pPr marL="512063" indent="-512063" defTabSz="560831">
              <a:spcBef>
                <a:spcPts val="4000"/>
              </a:spcBef>
              <a:buBlip>
                <a:blip r:embed="rId2"/>
              </a:buBlip>
              <a:defRPr sz="4128"/>
            </a:pPr>
            <a:r>
              <a:t>Enlightenment</a:t>
            </a:r>
            <a:r>
              <a:rPr i="1"/>
              <a:t> - The Public Sphere </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9" name="Next Week"/>
          <p:cNvSpPr txBox="1"/>
          <p:nvPr>
            <p:ph type="title"/>
          </p:nvPr>
        </p:nvSpPr>
        <p:spPr>
          <a:prstGeom prst="rect">
            <a:avLst/>
          </a:prstGeom>
        </p:spPr>
        <p:txBody>
          <a:bodyPr/>
          <a:lstStyle/>
          <a:p>
            <a:pPr/>
            <a:r>
              <a:t>Next Week</a:t>
            </a:r>
          </a:p>
        </p:txBody>
      </p:sp>
      <p:sp>
        <p:nvSpPr>
          <p:cNvPr id="280" name="We will further look at the developments of change in society by exploring the developments of the Scientific Revolution and Enlightenment."/>
          <p:cNvSpPr txBox="1"/>
          <p:nvPr>
            <p:ph type="body" idx="1"/>
          </p:nvPr>
        </p:nvSpPr>
        <p:spPr>
          <a:prstGeom prst="rect">
            <a:avLst/>
          </a:prstGeom>
        </p:spPr>
        <p:txBody>
          <a:bodyPr/>
          <a:lstStyle>
            <a:lvl1pPr>
              <a:buBlip>
                <a:blip r:embed="rId2"/>
              </a:buBlip>
            </a:lvl1pPr>
          </a:lstStyle>
          <a:p>
            <a:pPr/>
            <a:r>
              <a:t>We will further look at the developments of change in society by exploring the developments of the Scientific Revolution and Enlightenment.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Modes of Change"/>
          <p:cNvSpPr txBox="1"/>
          <p:nvPr>
            <p:ph type="title"/>
          </p:nvPr>
        </p:nvSpPr>
        <p:spPr>
          <a:prstGeom prst="rect">
            <a:avLst/>
          </a:prstGeom>
        </p:spPr>
        <p:txBody>
          <a:bodyPr/>
          <a:lstStyle/>
          <a:p>
            <a:pPr/>
            <a:r>
              <a:t>Modes of Change</a:t>
            </a:r>
          </a:p>
        </p:txBody>
      </p:sp>
      <p:sp>
        <p:nvSpPr>
          <p:cNvPr id="146" name="The Role of the Modern Man in society…"/>
          <p:cNvSpPr txBox="1"/>
          <p:nvPr>
            <p:ph type="body" sz="half" idx="1"/>
          </p:nvPr>
        </p:nvSpPr>
        <p:spPr>
          <a:xfrm>
            <a:off x="647700" y="3371006"/>
            <a:ext cx="5980708" cy="5734894"/>
          </a:xfrm>
          <a:prstGeom prst="rect">
            <a:avLst/>
          </a:prstGeom>
        </p:spPr>
        <p:txBody>
          <a:bodyPr/>
          <a:lstStyle/>
          <a:p>
            <a:pPr marL="485394" indent="-485394" defTabSz="531622">
              <a:spcBef>
                <a:spcPts val="3800"/>
              </a:spcBef>
              <a:buBlip>
                <a:blip r:embed="rId2"/>
              </a:buBlip>
              <a:defRPr sz="3913"/>
            </a:pPr>
            <a:r>
              <a:t>The Role of the Modern Man in society </a:t>
            </a:r>
          </a:p>
          <a:p>
            <a:pPr marL="485394" indent="-485394" defTabSz="531622">
              <a:spcBef>
                <a:spcPts val="3800"/>
              </a:spcBef>
              <a:buBlip>
                <a:blip r:embed="rId2"/>
              </a:buBlip>
              <a:defRPr sz="3913"/>
            </a:pPr>
            <a:r>
              <a:t>Individualism </a:t>
            </a:r>
          </a:p>
          <a:p>
            <a:pPr marL="485394" indent="-485394" defTabSz="531622">
              <a:spcBef>
                <a:spcPts val="3800"/>
              </a:spcBef>
              <a:buBlip>
                <a:blip r:embed="rId2"/>
              </a:buBlip>
              <a:defRPr sz="3913"/>
            </a:pPr>
            <a:r>
              <a:t>Signs of Progress - developments in the economy, society, and politics. </a:t>
            </a:r>
          </a:p>
        </p:txBody>
      </p:sp>
      <p:pic>
        <p:nvPicPr>
          <p:cNvPr id="147" name="oath-of-the-horatii-jacques-louis-david-1784.jpg" descr="oath-of-the-horatii-jacques-louis-david-1784.jpg"/>
          <p:cNvPicPr>
            <a:picLocks noChangeAspect="1"/>
          </p:cNvPicPr>
          <p:nvPr/>
        </p:nvPicPr>
        <p:blipFill>
          <a:blip r:embed="rId3">
            <a:extLst/>
          </a:blip>
          <a:stretch>
            <a:fillRect/>
          </a:stretch>
        </p:blipFill>
        <p:spPr>
          <a:xfrm>
            <a:off x="7044139" y="3797310"/>
            <a:ext cx="5342723" cy="414018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46">
                                            <p:bg/>
                                          </p:spTgt>
                                        </p:tgtEl>
                                        <p:attrNameLst>
                                          <p:attrName>style.visibility</p:attrName>
                                        </p:attrNameLst>
                                      </p:cBhvr>
                                      <p:to>
                                        <p:strVal val="visible"/>
                                      </p:to>
                                    </p:set>
                                    <p:animEffect filter="wipe(left)" transition="in">
                                      <p:cBhvr>
                                        <p:cTn id="7" dur="1500"/>
                                        <p:tgtEl>
                                          <p:spTgt spid="146">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146">
                                            <p:txEl>
                                              <p:pRg st="0" end="0"/>
                                            </p:txEl>
                                          </p:spTgt>
                                        </p:tgtEl>
                                        <p:attrNameLst>
                                          <p:attrName>style.visibility</p:attrName>
                                        </p:attrNameLst>
                                      </p:cBhvr>
                                      <p:to>
                                        <p:strVal val="visible"/>
                                      </p:to>
                                    </p:set>
                                    <p:animEffect filter="wipe(left)" transition="in">
                                      <p:cBhvr>
                                        <p:cTn id="10" dur="1500"/>
                                        <p:tgtEl>
                                          <p:spTgt spid="14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146">
                                            <p:txEl>
                                              <p:pRg st="1" end="1"/>
                                            </p:txEl>
                                          </p:spTgt>
                                        </p:tgtEl>
                                        <p:attrNameLst>
                                          <p:attrName>style.visibility</p:attrName>
                                        </p:attrNameLst>
                                      </p:cBhvr>
                                      <p:to>
                                        <p:strVal val="visible"/>
                                      </p:to>
                                    </p:set>
                                    <p:animEffect filter="wipe(left)" transition="in">
                                      <p:cBhvr>
                                        <p:cTn id="15" dur="1500"/>
                                        <p:tgtEl>
                                          <p:spTgt spid="14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146">
                                            <p:txEl>
                                              <p:pRg st="2" end="2"/>
                                            </p:txEl>
                                          </p:spTgt>
                                        </p:tgtEl>
                                        <p:attrNameLst>
                                          <p:attrName>style.visibility</p:attrName>
                                        </p:attrNameLst>
                                      </p:cBhvr>
                                      <p:to>
                                        <p:strVal val="visible"/>
                                      </p:to>
                                    </p:set>
                                    <p:animEffect filter="wipe(left)" transition="in">
                                      <p:cBhvr>
                                        <p:cTn id="20" dur="1500"/>
                                        <p:tgtEl>
                                          <p:spTgt spid="146">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6"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9" name="Image" descr="Image"/>
          <p:cNvPicPr>
            <a:picLocks noChangeAspect="0"/>
          </p:cNvPicPr>
          <p:nvPr>
            <p:ph type="pic" idx="13"/>
          </p:nvPr>
        </p:nvPicPr>
        <p:blipFill>
          <a:blip r:embed="rId2">
            <a:extLst/>
          </a:blip>
          <a:stretch>
            <a:fillRect/>
          </a:stretch>
        </p:blipFill>
        <p:spPr>
          <a:xfrm>
            <a:off x="6705600" y="2578100"/>
            <a:ext cx="5702300" cy="6578600"/>
          </a:xfrm>
          <a:prstGeom prst="rect">
            <a:avLst/>
          </a:prstGeom>
        </p:spPr>
      </p:pic>
      <p:sp>
        <p:nvSpPr>
          <p:cNvPr id="150" name="How the “World” Was"/>
          <p:cNvSpPr txBox="1"/>
          <p:nvPr>
            <p:ph type="title"/>
          </p:nvPr>
        </p:nvSpPr>
        <p:spPr>
          <a:prstGeom prst="rect">
            <a:avLst/>
          </a:prstGeom>
        </p:spPr>
        <p:txBody>
          <a:bodyPr/>
          <a:lstStyle/>
          <a:p>
            <a:pPr/>
            <a:r>
              <a:t>How the “World” Was</a:t>
            </a:r>
          </a:p>
        </p:txBody>
      </p:sp>
      <p:sp>
        <p:nvSpPr>
          <p:cNvPr id="151" name="Middle Ages - Medieval Period…"/>
          <p:cNvSpPr txBox="1"/>
          <p:nvPr>
            <p:ph type="body" sz="half" idx="1"/>
          </p:nvPr>
        </p:nvSpPr>
        <p:spPr>
          <a:prstGeom prst="rect">
            <a:avLst/>
          </a:prstGeom>
        </p:spPr>
        <p:txBody>
          <a:bodyPr/>
          <a:lstStyle/>
          <a:p>
            <a:pPr>
              <a:buBlip>
                <a:blip r:embed="rId3"/>
              </a:buBlip>
            </a:pPr>
            <a:r>
              <a:t>Middle Ages - Medieval Period </a:t>
            </a:r>
          </a:p>
          <a:p>
            <a:pPr lvl="1">
              <a:buBlip>
                <a:blip r:embed="rId3"/>
              </a:buBlip>
              <a:defRPr sz="2700"/>
            </a:pPr>
            <a:r>
              <a:t>Society - </a:t>
            </a:r>
            <a:r>
              <a:rPr i="1"/>
              <a:t>Agrarian </a:t>
            </a:r>
            <a:endParaRPr i="1"/>
          </a:p>
          <a:p>
            <a:pPr lvl="1">
              <a:buBlip>
                <a:blip r:embed="rId3"/>
              </a:buBlip>
              <a:defRPr sz="2700"/>
            </a:pPr>
            <a:r>
              <a:t>Politics/Gov’t - </a:t>
            </a:r>
            <a:r>
              <a:rPr i="1"/>
              <a:t>Feudalism </a:t>
            </a:r>
          </a:p>
          <a:p>
            <a:pPr lvl="1">
              <a:buBlip>
                <a:blip r:embed="rId3"/>
              </a:buBlip>
              <a:defRPr sz="2700"/>
            </a:pPr>
            <a:r>
              <a:t>Religion/Intellectual - </a:t>
            </a:r>
            <a:r>
              <a:rPr i="1"/>
              <a:t>Catholic / Scholasticism </a:t>
            </a:r>
          </a:p>
          <a:p>
            <a:pPr lvl="1" marL="725884" indent="-332184">
              <a:buBlip>
                <a:blip r:embed="rId3"/>
              </a:buBlip>
            </a:pPr>
            <a:r>
              <a:rPr sz="2700"/>
              <a:t>Economic - </a:t>
            </a:r>
            <a:r>
              <a:rPr i="1" sz="2700"/>
              <a:t>Manorialism</a:t>
            </a:r>
            <a:r>
              <a:rPr i="1"/>
              <a:t>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End of the Middle Ages"/>
          <p:cNvSpPr txBox="1"/>
          <p:nvPr>
            <p:ph type="title"/>
          </p:nvPr>
        </p:nvSpPr>
        <p:spPr>
          <a:prstGeom prst="rect">
            <a:avLst/>
          </a:prstGeom>
        </p:spPr>
        <p:txBody>
          <a:bodyPr/>
          <a:lstStyle>
            <a:lvl1pPr>
              <a:defRPr sz="6500"/>
            </a:lvl1pPr>
          </a:lstStyle>
          <a:p>
            <a:pPr/>
            <a:r>
              <a:t>End of the Middle Ages</a:t>
            </a:r>
          </a:p>
        </p:txBody>
      </p:sp>
      <p:sp>
        <p:nvSpPr>
          <p:cNvPr id="154" name="The 12th and 13th centuries Europe flourished.…"/>
          <p:cNvSpPr txBox="1"/>
          <p:nvPr>
            <p:ph type="body" idx="1"/>
          </p:nvPr>
        </p:nvSpPr>
        <p:spPr>
          <a:prstGeom prst="rect">
            <a:avLst/>
          </a:prstGeom>
        </p:spPr>
        <p:txBody>
          <a:bodyPr/>
          <a:lstStyle/>
          <a:p>
            <a:pPr>
              <a:buBlip>
                <a:blip r:embed="rId2"/>
              </a:buBlip>
            </a:pPr>
            <a:r>
              <a:t>The 12th and 13th centuries Europe flourished. </a:t>
            </a:r>
          </a:p>
          <a:p>
            <a:pPr>
              <a:buBlip>
                <a:blip r:embed="rId2"/>
              </a:buBlip>
            </a:pPr>
            <a:r>
              <a:t>In the 14th and 15th centuries there is a great decline. </a:t>
            </a:r>
          </a:p>
          <a:p>
            <a:pPr>
              <a:buBlip>
                <a:blip r:embed="rId2"/>
              </a:buBlip>
            </a:pPr>
            <a:r>
              <a:t>Pre-Renaissance Europe was hit with social, political, and economic distress.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The Break Down"/>
          <p:cNvSpPr txBox="1"/>
          <p:nvPr>
            <p:ph type="title"/>
          </p:nvPr>
        </p:nvSpPr>
        <p:spPr>
          <a:prstGeom prst="rect">
            <a:avLst/>
          </a:prstGeom>
        </p:spPr>
        <p:txBody>
          <a:bodyPr/>
          <a:lstStyle/>
          <a:p>
            <a:pPr/>
            <a:r>
              <a:t>The Break Down</a:t>
            </a:r>
          </a:p>
        </p:txBody>
      </p:sp>
      <p:sp>
        <p:nvSpPr>
          <p:cNvPr id="157" name="Hundred Years War - 1337-1453…"/>
          <p:cNvSpPr txBox="1"/>
          <p:nvPr>
            <p:ph type="body" idx="1"/>
          </p:nvPr>
        </p:nvSpPr>
        <p:spPr>
          <a:prstGeom prst="rect">
            <a:avLst/>
          </a:prstGeom>
        </p:spPr>
        <p:txBody>
          <a:bodyPr/>
          <a:lstStyle/>
          <a:p>
            <a:pPr marL="522731" indent="-522731" defTabSz="572516">
              <a:spcBef>
                <a:spcPts val="4100"/>
              </a:spcBef>
              <a:buBlip>
                <a:blip r:embed="rId2"/>
              </a:buBlip>
              <a:defRPr sz="4214"/>
            </a:pPr>
            <a:r>
              <a:t>Hundred Years War - 1337-1453 </a:t>
            </a:r>
          </a:p>
          <a:p>
            <a:pPr marL="522731" indent="-522731" defTabSz="572516">
              <a:spcBef>
                <a:spcPts val="4100"/>
              </a:spcBef>
              <a:buBlip>
                <a:blip r:embed="rId2"/>
              </a:buBlip>
              <a:defRPr sz="4214"/>
            </a:pPr>
            <a:r>
              <a:t>Black Death - Plague hits Western Europe 1347-1430</a:t>
            </a:r>
          </a:p>
          <a:p>
            <a:pPr marL="522731" indent="-522731" defTabSz="572516">
              <a:spcBef>
                <a:spcPts val="4100"/>
              </a:spcBef>
              <a:buBlip>
                <a:blip r:embed="rId2"/>
              </a:buBlip>
              <a:defRPr sz="4214"/>
            </a:pPr>
            <a:r>
              <a:t>Great Schism - 1378-1417</a:t>
            </a:r>
          </a:p>
          <a:p>
            <a:pPr marL="522731" indent="-522731" defTabSz="572516">
              <a:spcBef>
                <a:spcPts val="4100"/>
              </a:spcBef>
              <a:buBlip>
                <a:blip r:embed="rId2"/>
              </a:buBlip>
              <a:defRPr sz="4214"/>
            </a:pPr>
            <a:r>
              <a:t>Conciliar Movement - 1415</a:t>
            </a:r>
          </a:p>
          <a:p>
            <a:pPr marL="522731" indent="-522731" defTabSz="572516">
              <a:spcBef>
                <a:spcPts val="4100"/>
              </a:spcBef>
              <a:buBlip>
                <a:blip r:embed="rId2"/>
              </a:buBlip>
              <a:defRPr sz="4214"/>
            </a:pPr>
            <a:r>
              <a:t>Humanism - Reacting to Scholastics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9" name="Image" descr="Image"/>
          <p:cNvPicPr>
            <a:picLocks noChangeAspect="0"/>
          </p:cNvPicPr>
          <p:nvPr>
            <p:ph type="pic" idx="13"/>
          </p:nvPr>
        </p:nvPicPr>
        <p:blipFill>
          <a:blip r:embed="rId2">
            <a:extLst/>
          </a:blip>
          <a:stretch>
            <a:fillRect/>
          </a:stretch>
        </p:blipFill>
        <p:spPr>
          <a:xfrm>
            <a:off x="6705600" y="2578100"/>
            <a:ext cx="5702300" cy="6578600"/>
          </a:xfrm>
          <a:prstGeom prst="rect">
            <a:avLst/>
          </a:prstGeom>
        </p:spPr>
      </p:pic>
      <p:sp>
        <p:nvSpPr>
          <p:cNvPr id="160" name="How the “World” Changes"/>
          <p:cNvSpPr txBox="1"/>
          <p:nvPr>
            <p:ph type="title"/>
          </p:nvPr>
        </p:nvSpPr>
        <p:spPr>
          <a:prstGeom prst="rect">
            <a:avLst/>
          </a:prstGeom>
        </p:spPr>
        <p:txBody>
          <a:bodyPr/>
          <a:lstStyle/>
          <a:p>
            <a:pPr/>
            <a:r>
              <a:t>How the “World” Changes</a:t>
            </a:r>
          </a:p>
        </p:txBody>
      </p:sp>
      <p:sp>
        <p:nvSpPr>
          <p:cNvPr id="161" name="Renaissance = Rebirth…"/>
          <p:cNvSpPr txBox="1"/>
          <p:nvPr>
            <p:ph type="body" sz="half" idx="1"/>
          </p:nvPr>
        </p:nvSpPr>
        <p:spPr>
          <a:prstGeom prst="rect">
            <a:avLst/>
          </a:prstGeom>
        </p:spPr>
        <p:txBody>
          <a:bodyPr/>
          <a:lstStyle/>
          <a:p>
            <a:pPr>
              <a:buBlip>
                <a:blip r:embed="rId3"/>
              </a:buBlip>
            </a:pPr>
            <a:r>
              <a:t>Renaissance = Rebirth</a:t>
            </a:r>
          </a:p>
          <a:p>
            <a:pPr lvl="1">
              <a:buBlip>
                <a:blip r:embed="rId3"/>
              </a:buBlip>
              <a:defRPr sz="2700"/>
            </a:pPr>
            <a:r>
              <a:t>Society - </a:t>
            </a:r>
            <a:r>
              <a:rPr i="1"/>
              <a:t>Urbanization</a:t>
            </a:r>
            <a:r>
              <a:t> </a:t>
            </a:r>
            <a:endParaRPr i="1"/>
          </a:p>
          <a:p>
            <a:pPr lvl="1">
              <a:buBlip>
                <a:blip r:embed="rId3"/>
              </a:buBlip>
              <a:defRPr sz="2700"/>
            </a:pPr>
            <a:r>
              <a:t>Politics/Gov’t - </a:t>
            </a:r>
            <a:r>
              <a:rPr i="1"/>
              <a:t>Absolutism  </a:t>
            </a:r>
          </a:p>
          <a:p>
            <a:pPr lvl="1">
              <a:buBlip>
                <a:blip r:embed="rId3"/>
              </a:buBlip>
              <a:defRPr sz="2700"/>
            </a:pPr>
            <a:r>
              <a:t>Religion/Intellectual - </a:t>
            </a:r>
            <a:r>
              <a:rPr i="1"/>
              <a:t>Christianity splits / Humanism  </a:t>
            </a:r>
          </a:p>
          <a:p>
            <a:pPr lvl="1" marL="725884" indent="-332184">
              <a:buBlip>
                <a:blip r:embed="rId3"/>
              </a:buBlip>
            </a:pPr>
            <a:r>
              <a:rPr sz="2700"/>
              <a:t>Economic - </a:t>
            </a:r>
            <a:r>
              <a:rPr i="1" sz="2700"/>
              <a:t>Mercantilism </a:t>
            </a:r>
          </a:p>
        </p:txBody>
      </p:sp>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BrushedCanvas">
  <a:themeElements>
    <a:clrScheme name="BrushedCanvas">
      <a:dk1>
        <a:srgbClr val="546056"/>
      </a:dk1>
      <a:lt1>
        <a:srgbClr val="600C52"/>
      </a:lt1>
      <a:dk2>
        <a:srgbClr val="61615E"/>
      </a:dk2>
      <a:lt2>
        <a:srgbClr val="CECECA"/>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Palatino"/>
        <a:ea typeface="Palatino"/>
        <a:cs typeface="Palatino"/>
      </a:majorFont>
      <a:minorFont>
        <a:latin typeface="Palatino"/>
        <a:ea typeface="Palatino"/>
        <a:cs typeface="Palatino"/>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800" u="none" kumimoji="0" normalizeH="0">
            <a:ln>
              <a:noFill/>
            </a:ln>
            <a:solidFill>
              <a:srgbClr val="F5F8EB"/>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17D75"/>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rushedCanvas">
  <a:themeElements>
    <a:clrScheme name="BrushedCanvas">
      <a:dk1>
        <a:srgbClr val="000000"/>
      </a:dk1>
      <a:lt1>
        <a:srgbClr val="FFFFFF"/>
      </a:lt1>
      <a:dk2>
        <a:srgbClr val="61615E"/>
      </a:dk2>
      <a:lt2>
        <a:srgbClr val="CECECA"/>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Palatino"/>
        <a:ea typeface="Palatino"/>
        <a:cs typeface="Palatino"/>
      </a:majorFont>
      <a:minorFont>
        <a:latin typeface="Palatino"/>
        <a:ea typeface="Palatino"/>
        <a:cs typeface="Palatino"/>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800" u="none" kumimoji="0" normalizeH="0">
            <a:ln>
              <a:noFill/>
            </a:ln>
            <a:solidFill>
              <a:srgbClr val="F5F8EB"/>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17D75"/>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